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70" r:id="rId4"/>
    <p:sldId id="267" r:id="rId5"/>
    <p:sldId id="266" r:id="rId6"/>
    <p:sldId id="273" r:id="rId7"/>
    <p:sldId id="274" r:id="rId8"/>
    <p:sldId id="271" r:id="rId9"/>
    <p:sldId id="260" r:id="rId10"/>
    <p:sldId id="261" r:id="rId11"/>
    <p:sldId id="262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E6C1C-961A-4876-A201-4A195185C2FE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9DB8E099-3CBE-44FC-BD04-36DEB49A64D1}">
      <dgm:prSet phldrT="[טקסט]" custT="1"/>
      <dgm:spPr/>
      <dgm:t>
        <a:bodyPr/>
        <a:lstStyle/>
        <a:p>
          <a:pPr rtl="1"/>
          <a:r>
            <a:rPr lang="he-IL" sz="1800" dirty="0" smtClean="0"/>
            <a:t>טיפוח  מיומנויות המאה ה-21</a:t>
          </a:r>
          <a:endParaRPr lang="he-IL" sz="1800" dirty="0"/>
        </a:p>
      </dgm:t>
    </dgm:pt>
    <dgm:pt modelId="{5C34DA95-3E96-4C16-AAB2-E1A3F0E9EB03}" type="parTrans" cxnId="{357B49BB-05BA-45D2-AB23-D1692F40432F}">
      <dgm:prSet/>
      <dgm:spPr/>
      <dgm:t>
        <a:bodyPr/>
        <a:lstStyle/>
        <a:p>
          <a:pPr rtl="1"/>
          <a:endParaRPr lang="he-IL"/>
        </a:p>
      </dgm:t>
    </dgm:pt>
    <dgm:pt modelId="{AAC52142-BE46-44CE-98A8-1D7F9D9465FD}" type="sibTrans" cxnId="{357B49BB-05BA-45D2-AB23-D1692F40432F}">
      <dgm:prSet/>
      <dgm:spPr/>
      <dgm:t>
        <a:bodyPr/>
        <a:lstStyle/>
        <a:p>
          <a:pPr rtl="1"/>
          <a:endParaRPr lang="he-IL"/>
        </a:p>
      </dgm:t>
    </dgm:pt>
    <dgm:pt modelId="{FF89A90B-D88F-4670-9B13-3F48A5A62F40}">
      <dgm:prSet phldrT="[טקסט]" custT="1"/>
      <dgm:spPr/>
      <dgm:t>
        <a:bodyPr/>
        <a:lstStyle/>
        <a:p>
          <a:pPr rtl="1"/>
          <a:r>
            <a:rPr lang="he-IL" sz="1800" dirty="0" smtClean="0"/>
            <a:t>ביסוס למידה מבוססת אתגרים </a:t>
          </a:r>
          <a:endParaRPr lang="he-IL" sz="1800" dirty="0"/>
        </a:p>
      </dgm:t>
    </dgm:pt>
    <dgm:pt modelId="{2FC33E78-9354-4864-9FEF-CDFFEAEEE04C}" type="parTrans" cxnId="{27A2DA0E-EED2-41F6-B4ED-6D83C8805DE0}">
      <dgm:prSet/>
      <dgm:spPr/>
      <dgm:t>
        <a:bodyPr/>
        <a:lstStyle/>
        <a:p>
          <a:pPr rtl="1"/>
          <a:endParaRPr lang="he-IL"/>
        </a:p>
      </dgm:t>
    </dgm:pt>
    <dgm:pt modelId="{51EC41BE-26BB-48AA-8EA0-D44759E9B7E9}" type="sibTrans" cxnId="{27A2DA0E-EED2-41F6-B4ED-6D83C8805DE0}">
      <dgm:prSet/>
      <dgm:spPr/>
      <dgm:t>
        <a:bodyPr/>
        <a:lstStyle/>
        <a:p>
          <a:pPr rtl="1"/>
          <a:endParaRPr lang="he-IL"/>
        </a:p>
      </dgm:t>
    </dgm:pt>
    <dgm:pt modelId="{ECE04F97-D7FB-4933-BECD-3FF80FC036E6}">
      <dgm:prSet phldrT="[טקסט]" custT="1"/>
      <dgm:spPr/>
      <dgm:t>
        <a:bodyPr/>
        <a:lstStyle/>
        <a:p>
          <a:pPr rtl="1"/>
          <a:r>
            <a:rPr lang="he-IL" sz="1800" dirty="0" smtClean="0"/>
            <a:t>למידה </a:t>
          </a:r>
          <a:r>
            <a:rPr lang="he-IL" sz="1800" dirty="0" err="1" smtClean="0"/>
            <a:t>חוויתית</a:t>
          </a:r>
          <a:endParaRPr lang="he-IL" sz="1600" dirty="0"/>
        </a:p>
      </dgm:t>
    </dgm:pt>
    <dgm:pt modelId="{E123F565-4FCB-4EE4-98C5-6A3A3F07BEF4}" type="parTrans" cxnId="{386D3EB3-CA9D-4A6F-93CB-BE886C76C6AA}">
      <dgm:prSet/>
      <dgm:spPr/>
      <dgm:t>
        <a:bodyPr/>
        <a:lstStyle/>
        <a:p>
          <a:pPr rtl="1"/>
          <a:endParaRPr lang="he-IL"/>
        </a:p>
      </dgm:t>
    </dgm:pt>
    <dgm:pt modelId="{E9DFE49B-0DEA-4F15-BCB0-C1CC5BE76B17}" type="sibTrans" cxnId="{386D3EB3-CA9D-4A6F-93CB-BE886C76C6AA}">
      <dgm:prSet/>
      <dgm:spPr/>
      <dgm:t>
        <a:bodyPr/>
        <a:lstStyle/>
        <a:p>
          <a:pPr rtl="1"/>
          <a:endParaRPr lang="he-IL"/>
        </a:p>
      </dgm:t>
    </dgm:pt>
    <dgm:pt modelId="{63A4500F-FA79-4D9C-8BAC-C05764D3D447}">
      <dgm:prSet phldrT="[טקסט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dirty="0" smtClean="0"/>
            <a:t>שילוב </a:t>
          </a:r>
          <a:r>
            <a:rPr lang="he-IL" sz="1800" dirty="0" err="1" smtClean="0"/>
            <a:t>אייפדים</a:t>
          </a:r>
          <a:r>
            <a:rPr lang="he-IL" sz="1800" dirty="0" smtClean="0"/>
            <a:t> בתרבות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dirty="0" smtClean="0"/>
            <a:t>הלמידה</a:t>
          </a:r>
        </a:p>
        <a:p>
          <a:pPr rtl="1"/>
          <a:endParaRPr lang="he-IL" sz="1800" dirty="0"/>
        </a:p>
      </dgm:t>
    </dgm:pt>
    <dgm:pt modelId="{21116850-C314-478F-9E4D-B934371FE139}" type="parTrans" cxnId="{BFC0791C-F8E2-4D78-879A-5812A9B3619D}">
      <dgm:prSet/>
      <dgm:spPr/>
      <dgm:t>
        <a:bodyPr/>
        <a:lstStyle/>
        <a:p>
          <a:pPr rtl="1"/>
          <a:endParaRPr lang="he-IL"/>
        </a:p>
      </dgm:t>
    </dgm:pt>
    <dgm:pt modelId="{8495F38B-6D6D-423C-B5DC-C480DD29BE83}" type="sibTrans" cxnId="{BFC0791C-F8E2-4D78-879A-5812A9B3619D}">
      <dgm:prSet/>
      <dgm:spPr/>
      <dgm:t>
        <a:bodyPr/>
        <a:lstStyle/>
        <a:p>
          <a:pPr rtl="1"/>
          <a:endParaRPr lang="he-IL"/>
        </a:p>
      </dgm:t>
    </dgm:pt>
    <dgm:pt modelId="{071957D9-2D45-46B0-81F2-B1050B8A1331}">
      <dgm:prSet phldrT="[טקסט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dirty="0" smtClean="0"/>
            <a:t>חיבור לתעשייה, אקדמיה, וקהילה</a:t>
          </a:r>
        </a:p>
      </dgm:t>
    </dgm:pt>
    <dgm:pt modelId="{997F8738-33C3-4A35-8BC3-860ED5FD254A}" type="parTrans" cxnId="{9C86A8F7-D886-48B8-9CB8-8D70143E19F3}">
      <dgm:prSet/>
      <dgm:spPr/>
      <dgm:t>
        <a:bodyPr/>
        <a:lstStyle/>
        <a:p>
          <a:pPr rtl="1"/>
          <a:endParaRPr lang="he-IL"/>
        </a:p>
      </dgm:t>
    </dgm:pt>
    <dgm:pt modelId="{FEF9143D-F035-4093-AD28-8574398476A5}" type="sibTrans" cxnId="{9C86A8F7-D886-48B8-9CB8-8D70143E19F3}">
      <dgm:prSet/>
      <dgm:spPr/>
      <dgm:t>
        <a:bodyPr/>
        <a:lstStyle/>
        <a:p>
          <a:pPr rtl="1"/>
          <a:endParaRPr lang="he-IL"/>
        </a:p>
      </dgm:t>
    </dgm:pt>
    <dgm:pt modelId="{9B544A35-287E-46C6-A3CC-A4DF86FB9FDA}">
      <dgm:prSet phldrT="[טקסט]" custT="1"/>
      <dgm:spPr/>
      <dgm:t>
        <a:bodyPr/>
        <a:lstStyle/>
        <a:p>
          <a:pPr rtl="1"/>
          <a:r>
            <a:rPr lang="he-IL" sz="1800" dirty="0" smtClean="0"/>
            <a:t>אינטראקציה ולמידה בין בתי הספר של הרשת ובינם לבין בתי ספר בארץ ובעולם </a:t>
          </a:r>
          <a:endParaRPr lang="he-IL" sz="1800" dirty="0"/>
        </a:p>
      </dgm:t>
    </dgm:pt>
    <dgm:pt modelId="{3DAFF4C1-EFF7-4EB1-83BA-EDE73000F3BD}" type="parTrans" cxnId="{C65815BE-57D3-421A-8BAD-8F65B1AFCF8C}">
      <dgm:prSet/>
      <dgm:spPr/>
      <dgm:t>
        <a:bodyPr/>
        <a:lstStyle/>
        <a:p>
          <a:pPr rtl="1"/>
          <a:endParaRPr lang="he-IL"/>
        </a:p>
      </dgm:t>
    </dgm:pt>
    <dgm:pt modelId="{8B49B362-7F17-4F2B-B36E-20CD2459AF37}" type="sibTrans" cxnId="{C65815BE-57D3-421A-8BAD-8F65B1AFCF8C}">
      <dgm:prSet/>
      <dgm:spPr/>
      <dgm:t>
        <a:bodyPr/>
        <a:lstStyle/>
        <a:p>
          <a:pPr rtl="1"/>
          <a:endParaRPr lang="he-IL"/>
        </a:p>
      </dgm:t>
    </dgm:pt>
    <dgm:pt modelId="{1C323A64-38BA-4376-B7CB-3A8975B30490}">
      <dgm:prSet phldrT="[טקסט]" custT="1"/>
      <dgm:spPr/>
      <dgm:t>
        <a:bodyPr/>
        <a:lstStyle/>
        <a:p>
          <a:pPr rtl="1"/>
          <a:r>
            <a:rPr lang="he-IL" sz="1800" dirty="0" smtClean="0"/>
            <a:t>פיתוח קהילות למידה</a:t>
          </a:r>
          <a:endParaRPr lang="he-IL" sz="1800" dirty="0"/>
        </a:p>
      </dgm:t>
    </dgm:pt>
    <dgm:pt modelId="{869FF1CB-A8D7-4EF9-B969-2B6B6B28DFCC}" type="sibTrans" cxnId="{7F861330-3B30-4FB2-B3B2-981A680FC50F}">
      <dgm:prSet/>
      <dgm:spPr/>
      <dgm:t>
        <a:bodyPr/>
        <a:lstStyle/>
        <a:p>
          <a:pPr rtl="1"/>
          <a:endParaRPr lang="he-IL"/>
        </a:p>
      </dgm:t>
    </dgm:pt>
    <dgm:pt modelId="{591240C9-12B0-409F-B890-54371AC60555}" type="parTrans" cxnId="{7F861330-3B30-4FB2-B3B2-981A680FC50F}">
      <dgm:prSet/>
      <dgm:spPr/>
      <dgm:t>
        <a:bodyPr/>
        <a:lstStyle/>
        <a:p>
          <a:pPr rtl="1"/>
          <a:endParaRPr lang="he-IL"/>
        </a:p>
      </dgm:t>
    </dgm:pt>
    <dgm:pt modelId="{43809A8B-666B-4C37-A356-4EEEC876B82C}">
      <dgm:prSet phldrT="[טקסט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dirty="0" smtClean="0"/>
            <a:t>התמחות בפיתוח אפליקציות</a:t>
          </a:r>
          <a:endParaRPr lang="he-IL" sz="1800" dirty="0"/>
        </a:p>
      </dgm:t>
    </dgm:pt>
    <dgm:pt modelId="{14E266D5-00F3-4067-85D7-3E16BC7B6387}" type="sibTrans" cxnId="{37A02AEC-1ACD-4E10-BCEA-0FEC5B3CDAFB}">
      <dgm:prSet/>
      <dgm:spPr/>
      <dgm:t>
        <a:bodyPr/>
        <a:lstStyle/>
        <a:p>
          <a:pPr rtl="1"/>
          <a:endParaRPr lang="he-IL"/>
        </a:p>
      </dgm:t>
    </dgm:pt>
    <dgm:pt modelId="{3EB281F2-7782-46C3-A194-AA8D96FD8B6A}" type="parTrans" cxnId="{37A02AEC-1ACD-4E10-BCEA-0FEC5B3CDAFB}">
      <dgm:prSet/>
      <dgm:spPr/>
      <dgm:t>
        <a:bodyPr/>
        <a:lstStyle/>
        <a:p>
          <a:pPr rtl="1"/>
          <a:endParaRPr lang="he-IL"/>
        </a:p>
      </dgm:t>
    </dgm:pt>
    <dgm:pt modelId="{A8DA8C82-CE44-4E09-AFF9-22F823816585}" type="pres">
      <dgm:prSet presAssocID="{A34E6C1C-961A-4876-A201-4A195185C2FE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7CE7C9B-7130-4B8C-8CF6-74885266C8DE}" type="pres">
      <dgm:prSet presAssocID="{9DB8E099-3CBE-44FC-BD04-36DEB49A64D1}" presName="firstNode" presStyleLbl="node1" presStyleIdx="0" presStyleCnt="8" custScaleX="213840" custScaleY="180268" custLinFactNeighborX="3886" custLinFactNeighborY="-2863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584548-0AE6-4405-9C6A-97094610B2D0}" type="pres">
      <dgm:prSet presAssocID="{AAC52142-BE46-44CE-98A8-1D7F9D9465FD}" presName="sibTrans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52D04DB7-979A-427B-9AF1-736ACC6FAA26}" type="pres">
      <dgm:prSet presAssocID="{FF89A90B-D88F-4670-9B13-3F48A5A62F40}" presName="middleNode" presStyleCnt="0"/>
      <dgm:spPr/>
      <dgm:t>
        <a:bodyPr/>
        <a:lstStyle/>
        <a:p>
          <a:pPr rtl="1"/>
          <a:endParaRPr lang="he-IL"/>
        </a:p>
      </dgm:t>
    </dgm:pt>
    <dgm:pt modelId="{84014DC9-7BB5-4D43-AC11-39570D37DD6F}" type="pres">
      <dgm:prSet presAssocID="{FF89A90B-D88F-4670-9B13-3F48A5A62F40}" presName="padding" presStyleLbl="node1" presStyleIdx="0" presStyleCnt="8"/>
      <dgm:spPr/>
      <dgm:t>
        <a:bodyPr/>
        <a:lstStyle/>
        <a:p>
          <a:pPr rtl="1"/>
          <a:endParaRPr lang="he-IL"/>
        </a:p>
      </dgm:t>
    </dgm:pt>
    <dgm:pt modelId="{A417AB66-8BC7-4515-861A-69E407371B77}" type="pres">
      <dgm:prSet presAssocID="{FF89A90B-D88F-4670-9B13-3F48A5A62F40}" presName="shape" presStyleLbl="node1" presStyleIdx="1" presStyleCnt="8" custScaleX="327793" custScaleY="18707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17210D-8A5A-444E-BD26-F7D4789EAE02}" type="pres">
      <dgm:prSet presAssocID="{51EC41BE-26BB-48AA-8EA0-D44759E9B7E9}" presName="sibTrans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A63CC5BA-7A6E-40B7-940A-4035CDD06136}" type="pres">
      <dgm:prSet presAssocID="{ECE04F97-D7FB-4933-BECD-3FF80FC036E6}" presName="middleNode" presStyleCnt="0"/>
      <dgm:spPr/>
      <dgm:t>
        <a:bodyPr/>
        <a:lstStyle/>
        <a:p>
          <a:pPr rtl="1"/>
          <a:endParaRPr lang="he-IL"/>
        </a:p>
      </dgm:t>
    </dgm:pt>
    <dgm:pt modelId="{E6030DEB-8AAB-43E1-94BE-75A4CE3B233E}" type="pres">
      <dgm:prSet presAssocID="{ECE04F97-D7FB-4933-BECD-3FF80FC036E6}" presName="padding" presStyleLbl="node1" presStyleIdx="1" presStyleCnt="8"/>
      <dgm:spPr/>
      <dgm:t>
        <a:bodyPr/>
        <a:lstStyle/>
        <a:p>
          <a:pPr rtl="1"/>
          <a:endParaRPr lang="he-IL"/>
        </a:p>
      </dgm:t>
    </dgm:pt>
    <dgm:pt modelId="{08792EF4-9227-4523-9FD8-63A4F7DCE956}" type="pres">
      <dgm:prSet presAssocID="{ECE04F97-D7FB-4933-BECD-3FF80FC036E6}" presName="shape" presStyleLbl="node1" presStyleIdx="2" presStyleCnt="8" custScaleX="300628" custScaleY="2009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C3959B-3CCE-4B4A-9927-26CFBFAE55DF}" type="pres">
      <dgm:prSet presAssocID="{E9DFE49B-0DEA-4F15-BCB0-C1CC5BE76B17}" presName="sibTrans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A78884FD-EF96-4511-98F1-217C8FEDD419}" type="pres">
      <dgm:prSet presAssocID="{63A4500F-FA79-4D9C-8BAC-C05764D3D447}" presName="middleNode" presStyleCnt="0"/>
      <dgm:spPr/>
      <dgm:t>
        <a:bodyPr/>
        <a:lstStyle/>
        <a:p>
          <a:pPr rtl="1"/>
          <a:endParaRPr lang="he-IL"/>
        </a:p>
      </dgm:t>
    </dgm:pt>
    <dgm:pt modelId="{74D9BA1D-9C42-49CE-9FA9-6CA4641282E9}" type="pres">
      <dgm:prSet presAssocID="{63A4500F-FA79-4D9C-8BAC-C05764D3D447}" presName="padding" presStyleLbl="node1" presStyleIdx="2" presStyleCnt="8"/>
      <dgm:spPr/>
      <dgm:t>
        <a:bodyPr/>
        <a:lstStyle/>
        <a:p>
          <a:pPr rtl="1"/>
          <a:endParaRPr lang="he-IL"/>
        </a:p>
      </dgm:t>
    </dgm:pt>
    <dgm:pt modelId="{8AF8F313-54F9-4BED-AF84-4A69E345A140}" type="pres">
      <dgm:prSet presAssocID="{63A4500F-FA79-4D9C-8BAC-C05764D3D447}" presName="shape" presStyleLbl="node1" presStyleIdx="3" presStyleCnt="8" custScaleX="453393" custScaleY="2697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D5854F-3BD6-47A3-A247-7C6B8E9A2BA7}" type="pres">
      <dgm:prSet presAssocID="{8495F38B-6D6D-423C-B5DC-C480DD29BE83}" presName="sibTrans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76BCD1BB-0700-4B6B-99B3-C67A5D217D22}" type="pres">
      <dgm:prSet presAssocID="{071957D9-2D45-46B0-81F2-B1050B8A1331}" presName="middleNode" presStyleCnt="0"/>
      <dgm:spPr/>
      <dgm:t>
        <a:bodyPr/>
        <a:lstStyle/>
        <a:p>
          <a:pPr rtl="1"/>
          <a:endParaRPr lang="he-IL"/>
        </a:p>
      </dgm:t>
    </dgm:pt>
    <dgm:pt modelId="{73FFC5DE-CEAC-4330-BA71-671A68CDE985}" type="pres">
      <dgm:prSet presAssocID="{071957D9-2D45-46B0-81F2-B1050B8A1331}" presName="padding" presStyleLbl="node1" presStyleIdx="3" presStyleCnt="8"/>
      <dgm:spPr/>
      <dgm:t>
        <a:bodyPr/>
        <a:lstStyle/>
        <a:p>
          <a:pPr rtl="1"/>
          <a:endParaRPr lang="he-IL"/>
        </a:p>
      </dgm:t>
    </dgm:pt>
    <dgm:pt modelId="{0C359B79-6234-4D94-AAA5-547FD6C35056}" type="pres">
      <dgm:prSet presAssocID="{071957D9-2D45-46B0-81F2-B1050B8A1331}" presName="shape" presStyleLbl="node1" presStyleIdx="4" presStyleCnt="8" custScaleX="387264" custScaleY="23088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BB985C-AE39-4C85-97FC-1FA7185E4F23}" type="pres">
      <dgm:prSet presAssocID="{FEF9143D-F035-4093-AD28-8574398476A5}" presName="sibTrans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F21E90E3-2359-40DE-A224-B26691114445}" type="pres">
      <dgm:prSet presAssocID="{9B544A35-287E-46C6-A3CC-A4DF86FB9FDA}" presName="middleNode" presStyleCnt="0"/>
      <dgm:spPr/>
      <dgm:t>
        <a:bodyPr/>
        <a:lstStyle/>
        <a:p>
          <a:pPr rtl="1"/>
          <a:endParaRPr lang="he-IL"/>
        </a:p>
      </dgm:t>
    </dgm:pt>
    <dgm:pt modelId="{526C6084-754D-4F65-BBF6-256EE2E05489}" type="pres">
      <dgm:prSet presAssocID="{9B544A35-287E-46C6-A3CC-A4DF86FB9FDA}" presName="padding" presStyleLbl="node1" presStyleIdx="4" presStyleCnt="8"/>
      <dgm:spPr/>
      <dgm:t>
        <a:bodyPr/>
        <a:lstStyle/>
        <a:p>
          <a:pPr rtl="1"/>
          <a:endParaRPr lang="he-IL"/>
        </a:p>
      </dgm:t>
    </dgm:pt>
    <dgm:pt modelId="{4234B870-0E9F-41BE-BB09-B03C3A079ED7}" type="pres">
      <dgm:prSet presAssocID="{9B544A35-287E-46C6-A3CC-A4DF86FB9FDA}" presName="shape" presStyleLbl="node1" presStyleIdx="5" presStyleCnt="8" custScaleX="517040" custScaleY="254076" custLinFactNeighborX="-4498" custLinFactNeighborY="109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41F7B2-7A50-464A-8873-7AB6E422AEA4}" type="pres">
      <dgm:prSet presAssocID="{8B49B362-7F17-4F2B-B36E-20CD2459AF37}" presName="sibTrans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320AC9F7-E41C-40E5-9059-395934DDD38E}" type="pres">
      <dgm:prSet presAssocID="{1C323A64-38BA-4376-B7CB-3A8975B30490}" presName="middleNode" presStyleCnt="0"/>
      <dgm:spPr/>
      <dgm:t>
        <a:bodyPr/>
        <a:lstStyle/>
        <a:p>
          <a:pPr rtl="1"/>
          <a:endParaRPr lang="he-IL"/>
        </a:p>
      </dgm:t>
    </dgm:pt>
    <dgm:pt modelId="{4BB84BD9-700D-4319-BC0E-EBE6E858ACBF}" type="pres">
      <dgm:prSet presAssocID="{1C323A64-38BA-4376-B7CB-3A8975B30490}" presName="padding" presStyleLbl="node1" presStyleIdx="5" presStyleCnt="8"/>
      <dgm:spPr/>
      <dgm:t>
        <a:bodyPr/>
        <a:lstStyle/>
        <a:p>
          <a:pPr rtl="1"/>
          <a:endParaRPr lang="he-IL"/>
        </a:p>
      </dgm:t>
    </dgm:pt>
    <dgm:pt modelId="{F88C0F2B-172F-4D5C-91D9-C1DEB0BD2C3C}" type="pres">
      <dgm:prSet presAssocID="{1C323A64-38BA-4376-B7CB-3A8975B30490}" presName="shape" presStyleLbl="node1" presStyleIdx="6" presStyleCnt="8" custScaleX="417723" custScaleY="184238" custLinFactNeighborX="1013" custLinFactNeighborY="264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C25891-E237-4D31-B926-76C8458615AE}" type="pres">
      <dgm:prSet presAssocID="{869FF1CB-A8D7-4EF9-B969-2B6B6B28DFCC}" presName="sibTrans" presStyleLbl="sibTrans2D1" presStyleIdx="6" presStyleCnt="7"/>
      <dgm:spPr/>
      <dgm:t>
        <a:bodyPr/>
        <a:lstStyle/>
        <a:p>
          <a:pPr rtl="1"/>
          <a:endParaRPr lang="he-IL"/>
        </a:p>
      </dgm:t>
    </dgm:pt>
    <dgm:pt modelId="{BB7A9133-15F3-4816-8CEB-8D8A759460DF}" type="pres">
      <dgm:prSet presAssocID="{43809A8B-666B-4C37-A356-4EEEC876B82C}" presName="lastNode" presStyleLbl="node1" presStyleIdx="7" presStyleCnt="8" custScaleX="181056" custScaleY="172467" custLinFactNeighborX="2326" custLinFactNeighborY="5789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C450704-A395-4381-A93B-8402F4443DAE}" type="presOf" srcId="{E9DFE49B-0DEA-4F15-BCB0-C1CC5BE76B17}" destId="{EDC3959B-3CCE-4B4A-9927-26CFBFAE55DF}" srcOrd="0" destOrd="0" presId="urn:microsoft.com/office/officeart/2005/8/layout/bProcess2"/>
    <dgm:cxn modelId="{1C099221-9A28-49E1-9C05-04266CF1762C}" type="presOf" srcId="{FEF9143D-F035-4093-AD28-8574398476A5}" destId="{A8BB985C-AE39-4C85-97FC-1FA7185E4F23}" srcOrd="0" destOrd="0" presId="urn:microsoft.com/office/officeart/2005/8/layout/bProcess2"/>
    <dgm:cxn modelId="{F172E6E2-0BE6-4BFF-A3AF-A07F4799F17B}" type="presOf" srcId="{63A4500F-FA79-4D9C-8BAC-C05764D3D447}" destId="{8AF8F313-54F9-4BED-AF84-4A69E345A140}" srcOrd="0" destOrd="0" presId="urn:microsoft.com/office/officeart/2005/8/layout/bProcess2"/>
    <dgm:cxn modelId="{01CE1121-C723-44F7-A365-DD0845E6B1C6}" type="presOf" srcId="{AAC52142-BE46-44CE-98A8-1D7F9D9465FD}" destId="{66584548-0AE6-4405-9C6A-97094610B2D0}" srcOrd="0" destOrd="0" presId="urn:microsoft.com/office/officeart/2005/8/layout/bProcess2"/>
    <dgm:cxn modelId="{7B968044-B177-4672-9BD2-7801308B296C}" type="presOf" srcId="{51EC41BE-26BB-48AA-8EA0-D44759E9B7E9}" destId="{0717210D-8A5A-444E-BD26-F7D4789EAE02}" srcOrd="0" destOrd="0" presId="urn:microsoft.com/office/officeart/2005/8/layout/bProcess2"/>
    <dgm:cxn modelId="{9C86A8F7-D886-48B8-9CB8-8D70143E19F3}" srcId="{A34E6C1C-961A-4876-A201-4A195185C2FE}" destId="{071957D9-2D45-46B0-81F2-B1050B8A1331}" srcOrd="4" destOrd="0" parTransId="{997F8738-33C3-4A35-8BC3-860ED5FD254A}" sibTransId="{FEF9143D-F035-4093-AD28-8574398476A5}"/>
    <dgm:cxn modelId="{357B49BB-05BA-45D2-AB23-D1692F40432F}" srcId="{A34E6C1C-961A-4876-A201-4A195185C2FE}" destId="{9DB8E099-3CBE-44FC-BD04-36DEB49A64D1}" srcOrd="0" destOrd="0" parTransId="{5C34DA95-3E96-4C16-AAB2-E1A3F0E9EB03}" sibTransId="{AAC52142-BE46-44CE-98A8-1D7F9D9465FD}"/>
    <dgm:cxn modelId="{145638F7-BF31-4276-B870-A3C5CDD23DEC}" type="presOf" srcId="{FF89A90B-D88F-4670-9B13-3F48A5A62F40}" destId="{A417AB66-8BC7-4515-861A-69E407371B77}" srcOrd="0" destOrd="0" presId="urn:microsoft.com/office/officeart/2005/8/layout/bProcess2"/>
    <dgm:cxn modelId="{18B37942-9B5A-48FE-AA23-3B4E8E7BB6CA}" type="presOf" srcId="{A34E6C1C-961A-4876-A201-4A195185C2FE}" destId="{A8DA8C82-CE44-4E09-AFF9-22F823816585}" srcOrd="0" destOrd="0" presId="urn:microsoft.com/office/officeart/2005/8/layout/bProcess2"/>
    <dgm:cxn modelId="{0D0BC0D6-BC0E-423B-A806-36CF1E324BA1}" type="presOf" srcId="{9DB8E099-3CBE-44FC-BD04-36DEB49A64D1}" destId="{47CE7C9B-7130-4B8C-8CF6-74885266C8DE}" srcOrd="0" destOrd="0" presId="urn:microsoft.com/office/officeart/2005/8/layout/bProcess2"/>
    <dgm:cxn modelId="{386D3EB3-CA9D-4A6F-93CB-BE886C76C6AA}" srcId="{A34E6C1C-961A-4876-A201-4A195185C2FE}" destId="{ECE04F97-D7FB-4933-BECD-3FF80FC036E6}" srcOrd="2" destOrd="0" parTransId="{E123F565-4FCB-4EE4-98C5-6A3A3F07BEF4}" sibTransId="{E9DFE49B-0DEA-4F15-BCB0-C1CC5BE76B17}"/>
    <dgm:cxn modelId="{1B441F33-98BA-437F-8512-B3C90DB03DBD}" type="presOf" srcId="{43809A8B-666B-4C37-A356-4EEEC876B82C}" destId="{BB7A9133-15F3-4816-8CEB-8D8A759460DF}" srcOrd="0" destOrd="0" presId="urn:microsoft.com/office/officeart/2005/8/layout/bProcess2"/>
    <dgm:cxn modelId="{37A02AEC-1ACD-4E10-BCEA-0FEC5B3CDAFB}" srcId="{A34E6C1C-961A-4876-A201-4A195185C2FE}" destId="{43809A8B-666B-4C37-A356-4EEEC876B82C}" srcOrd="7" destOrd="0" parTransId="{3EB281F2-7782-46C3-A194-AA8D96FD8B6A}" sibTransId="{14E266D5-00F3-4067-85D7-3E16BC7B6387}"/>
    <dgm:cxn modelId="{828DD5EB-17D8-483A-AF2C-83C6AAE9CDB0}" type="presOf" srcId="{8B49B362-7F17-4F2B-B36E-20CD2459AF37}" destId="{1041F7B2-7A50-464A-8873-7AB6E422AEA4}" srcOrd="0" destOrd="0" presId="urn:microsoft.com/office/officeart/2005/8/layout/bProcess2"/>
    <dgm:cxn modelId="{0E80095B-A47F-4864-8607-F186CFE34B7F}" type="presOf" srcId="{9B544A35-287E-46C6-A3CC-A4DF86FB9FDA}" destId="{4234B870-0E9F-41BE-BB09-B03C3A079ED7}" srcOrd="0" destOrd="0" presId="urn:microsoft.com/office/officeart/2005/8/layout/bProcess2"/>
    <dgm:cxn modelId="{7F861330-3B30-4FB2-B3B2-981A680FC50F}" srcId="{A34E6C1C-961A-4876-A201-4A195185C2FE}" destId="{1C323A64-38BA-4376-B7CB-3A8975B30490}" srcOrd="6" destOrd="0" parTransId="{591240C9-12B0-409F-B890-54371AC60555}" sibTransId="{869FF1CB-A8D7-4EF9-B969-2B6B6B28DFCC}"/>
    <dgm:cxn modelId="{5E15BE3D-360D-484A-A6B6-DE46D64DA7C5}" type="presOf" srcId="{1C323A64-38BA-4376-B7CB-3A8975B30490}" destId="{F88C0F2B-172F-4D5C-91D9-C1DEB0BD2C3C}" srcOrd="0" destOrd="0" presId="urn:microsoft.com/office/officeart/2005/8/layout/bProcess2"/>
    <dgm:cxn modelId="{3A96837C-73E8-4E3D-8386-82DEA828A698}" type="presOf" srcId="{869FF1CB-A8D7-4EF9-B969-2B6B6B28DFCC}" destId="{D4C25891-E237-4D31-B926-76C8458615AE}" srcOrd="0" destOrd="0" presId="urn:microsoft.com/office/officeart/2005/8/layout/bProcess2"/>
    <dgm:cxn modelId="{BFC0791C-F8E2-4D78-879A-5812A9B3619D}" srcId="{A34E6C1C-961A-4876-A201-4A195185C2FE}" destId="{63A4500F-FA79-4D9C-8BAC-C05764D3D447}" srcOrd="3" destOrd="0" parTransId="{21116850-C314-478F-9E4D-B934371FE139}" sibTransId="{8495F38B-6D6D-423C-B5DC-C480DD29BE83}"/>
    <dgm:cxn modelId="{C65815BE-57D3-421A-8BAD-8F65B1AFCF8C}" srcId="{A34E6C1C-961A-4876-A201-4A195185C2FE}" destId="{9B544A35-287E-46C6-A3CC-A4DF86FB9FDA}" srcOrd="5" destOrd="0" parTransId="{3DAFF4C1-EFF7-4EB1-83BA-EDE73000F3BD}" sibTransId="{8B49B362-7F17-4F2B-B36E-20CD2459AF37}"/>
    <dgm:cxn modelId="{D23324A9-A950-47C1-8BDA-1BA271579A94}" type="presOf" srcId="{ECE04F97-D7FB-4933-BECD-3FF80FC036E6}" destId="{08792EF4-9227-4523-9FD8-63A4F7DCE956}" srcOrd="0" destOrd="0" presId="urn:microsoft.com/office/officeart/2005/8/layout/bProcess2"/>
    <dgm:cxn modelId="{27A2DA0E-EED2-41F6-B4ED-6D83C8805DE0}" srcId="{A34E6C1C-961A-4876-A201-4A195185C2FE}" destId="{FF89A90B-D88F-4670-9B13-3F48A5A62F40}" srcOrd="1" destOrd="0" parTransId="{2FC33E78-9354-4864-9FEF-CDFFEAEEE04C}" sibTransId="{51EC41BE-26BB-48AA-8EA0-D44759E9B7E9}"/>
    <dgm:cxn modelId="{8AA9665B-A283-4C71-9B30-8656F38E39A9}" type="presOf" srcId="{071957D9-2D45-46B0-81F2-B1050B8A1331}" destId="{0C359B79-6234-4D94-AAA5-547FD6C35056}" srcOrd="0" destOrd="0" presId="urn:microsoft.com/office/officeart/2005/8/layout/bProcess2"/>
    <dgm:cxn modelId="{19ABFDDB-2740-49A0-98C9-A01A643003CD}" type="presOf" srcId="{8495F38B-6D6D-423C-B5DC-C480DD29BE83}" destId="{B6D5854F-3BD6-47A3-A247-7C6B8E9A2BA7}" srcOrd="0" destOrd="0" presId="urn:microsoft.com/office/officeart/2005/8/layout/bProcess2"/>
    <dgm:cxn modelId="{28A7876E-CC6D-4AE1-B251-DE9702FB7D38}" type="presParOf" srcId="{A8DA8C82-CE44-4E09-AFF9-22F823816585}" destId="{47CE7C9B-7130-4B8C-8CF6-74885266C8DE}" srcOrd="0" destOrd="0" presId="urn:microsoft.com/office/officeart/2005/8/layout/bProcess2"/>
    <dgm:cxn modelId="{727EB674-CA34-438F-8FDE-CAE999CDC388}" type="presParOf" srcId="{A8DA8C82-CE44-4E09-AFF9-22F823816585}" destId="{66584548-0AE6-4405-9C6A-97094610B2D0}" srcOrd="1" destOrd="0" presId="urn:microsoft.com/office/officeart/2005/8/layout/bProcess2"/>
    <dgm:cxn modelId="{93FFDCB5-D02E-4BE5-959F-B28ED98FFBC7}" type="presParOf" srcId="{A8DA8C82-CE44-4E09-AFF9-22F823816585}" destId="{52D04DB7-979A-427B-9AF1-736ACC6FAA26}" srcOrd="2" destOrd="0" presId="urn:microsoft.com/office/officeart/2005/8/layout/bProcess2"/>
    <dgm:cxn modelId="{1CC81FCF-C918-4DC8-8DDE-BD85BE20CBE8}" type="presParOf" srcId="{52D04DB7-979A-427B-9AF1-736ACC6FAA26}" destId="{84014DC9-7BB5-4D43-AC11-39570D37DD6F}" srcOrd="0" destOrd="0" presId="urn:microsoft.com/office/officeart/2005/8/layout/bProcess2"/>
    <dgm:cxn modelId="{1A11B2A1-785D-434F-BAA2-A04BE2B756EE}" type="presParOf" srcId="{52D04DB7-979A-427B-9AF1-736ACC6FAA26}" destId="{A417AB66-8BC7-4515-861A-69E407371B77}" srcOrd="1" destOrd="0" presId="urn:microsoft.com/office/officeart/2005/8/layout/bProcess2"/>
    <dgm:cxn modelId="{445D32AB-C7DF-424C-81B9-2F5115BA8949}" type="presParOf" srcId="{A8DA8C82-CE44-4E09-AFF9-22F823816585}" destId="{0717210D-8A5A-444E-BD26-F7D4789EAE02}" srcOrd="3" destOrd="0" presId="urn:microsoft.com/office/officeart/2005/8/layout/bProcess2"/>
    <dgm:cxn modelId="{BE2EDA9A-05AD-46CD-98C4-97E557BAD654}" type="presParOf" srcId="{A8DA8C82-CE44-4E09-AFF9-22F823816585}" destId="{A63CC5BA-7A6E-40B7-940A-4035CDD06136}" srcOrd="4" destOrd="0" presId="urn:microsoft.com/office/officeart/2005/8/layout/bProcess2"/>
    <dgm:cxn modelId="{E43A21F3-8E7B-4FA7-B747-4A3626FA7481}" type="presParOf" srcId="{A63CC5BA-7A6E-40B7-940A-4035CDD06136}" destId="{E6030DEB-8AAB-43E1-94BE-75A4CE3B233E}" srcOrd="0" destOrd="0" presId="urn:microsoft.com/office/officeart/2005/8/layout/bProcess2"/>
    <dgm:cxn modelId="{05D00E62-655F-4E5A-A7EF-07D5B017EA1B}" type="presParOf" srcId="{A63CC5BA-7A6E-40B7-940A-4035CDD06136}" destId="{08792EF4-9227-4523-9FD8-63A4F7DCE956}" srcOrd="1" destOrd="0" presId="urn:microsoft.com/office/officeart/2005/8/layout/bProcess2"/>
    <dgm:cxn modelId="{F8F9E6C0-33BC-4B63-B059-AC65BA881807}" type="presParOf" srcId="{A8DA8C82-CE44-4E09-AFF9-22F823816585}" destId="{EDC3959B-3CCE-4B4A-9927-26CFBFAE55DF}" srcOrd="5" destOrd="0" presId="urn:microsoft.com/office/officeart/2005/8/layout/bProcess2"/>
    <dgm:cxn modelId="{F3E6FE94-5C92-464F-A6E9-D1FD48D82B23}" type="presParOf" srcId="{A8DA8C82-CE44-4E09-AFF9-22F823816585}" destId="{A78884FD-EF96-4511-98F1-217C8FEDD419}" srcOrd="6" destOrd="0" presId="urn:microsoft.com/office/officeart/2005/8/layout/bProcess2"/>
    <dgm:cxn modelId="{B4D118B2-23E1-4486-8638-2A04EB92ADA7}" type="presParOf" srcId="{A78884FD-EF96-4511-98F1-217C8FEDD419}" destId="{74D9BA1D-9C42-49CE-9FA9-6CA4641282E9}" srcOrd="0" destOrd="0" presId="urn:microsoft.com/office/officeart/2005/8/layout/bProcess2"/>
    <dgm:cxn modelId="{5E27996B-A77E-4806-B535-DE3ACE83C83C}" type="presParOf" srcId="{A78884FD-EF96-4511-98F1-217C8FEDD419}" destId="{8AF8F313-54F9-4BED-AF84-4A69E345A140}" srcOrd="1" destOrd="0" presId="urn:microsoft.com/office/officeart/2005/8/layout/bProcess2"/>
    <dgm:cxn modelId="{FC90B8F6-F220-4CF7-91D1-BEA9B98DA5C6}" type="presParOf" srcId="{A8DA8C82-CE44-4E09-AFF9-22F823816585}" destId="{B6D5854F-3BD6-47A3-A247-7C6B8E9A2BA7}" srcOrd="7" destOrd="0" presId="urn:microsoft.com/office/officeart/2005/8/layout/bProcess2"/>
    <dgm:cxn modelId="{07D9F34F-417E-4D69-9B32-CDBD49E2D8AB}" type="presParOf" srcId="{A8DA8C82-CE44-4E09-AFF9-22F823816585}" destId="{76BCD1BB-0700-4B6B-99B3-C67A5D217D22}" srcOrd="8" destOrd="0" presId="urn:microsoft.com/office/officeart/2005/8/layout/bProcess2"/>
    <dgm:cxn modelId="{351DCA17-FB59-428B-9E26-25276305EB2B}" type="presParOf" srcId="{76BCD1BB-0700-4B6B-99B3-C67A5D217D22}" destId="{73FFC5DE-CEAC-4330-BA71-671A68CDE985}" srcOrd="0" destOrd="0" presId="urn:microsoft.com/office/officeart/2005/8/layout/bProcess2"/>
    <dgm:cxn modelId="{C775E9C9-E888-4886-B435-05A21D5CAE2D}" type="presParOf" srcId="{76BCD1BB-0700-4B6B-99B3-C67A5D217D22}" destId="{0C359B79-6234-4D94-AAA5-547FD6C35056}" srcOrd="1" destOrd="0" presId="urn:microsoft.com/office/officeart/2005/8/layout/bProcess2"/>
    <dgm:cxn modelId="{4D4ECCF4-F6DC-481D-A796-4F2520E58EBF}" type="presParOf" srcId="{A8DA8C82-CE44-4E09-AFF9-22F823816585}" destId="{A8BB985C-AE39-4C85-97FC-1FA7185E4F23}" srcOrd="9" destOrd="0" presId="urn:microsoft.com/office/officeart/2005/8/layout/bProcess2"/>
    <dgm:cxn modelId="{730A03CD-A95A-4EC0-B346-C89FE9635F54}" type="presParOf" srcId="{A8DA8C82-CE44-4E09-AFF9-22F823816585}" destId="{F21E90E3-2359-40DE-A224-B26691114445}" srcOrd="10" destOrd="0" presId="urn:microsoft.com/office/officeart/2005/8/layout/bProcess2"/>
    <dgm:cxn modelId="{E66C211A-F38C-43A6-88E6-6E45A8F3EBFA}" type="presParOf" srcId="{F21E90E3-2359-40DE-A224-B26691114445}" destId="{526C6084-754D-4F65-BBF6-256EE2E05489}" srcOrd="0" destOrd="0" presId="urn:microsoft.com/office/officeart/2005/8/layout/bProcess2"/>
    <dgm:cxn modelId="{7722FF77-9A01-4606-A1AD-F1B46BE98492}" type="presParOf" srcId="{F21E90E3-2359-40DE-A224-B26691114445}" destId="{4234B870-0E9F-41BE-BB09-B03C3A079ED7}" srcOrd="1" destOrd="0" presId="urn:microsoft.com/office/officeart/2005/8/layout/bProcess2"/>
    <dgm:cxn modelId="{1E4AE34F-F77C-4409-A179-178889A481D2}" type="presParOf" srcId="{A8DA8C82-CE44-4E09-AFF9-22F823816585}" destId="{1041F7B2-7A50-464A-8873-7AB6E422AEA4}" srcOrd="11" destOrd="0" presId="urn:microsoft.com/office/officeart/2005/8/layout/bProcess2"/>
    <dgm:cxn modelId="{0A939CDA-0E2B-4EA2-917E-DCA1ADC97C8C}" type="presParOf" srcId="{A8DA8C82-CE44-4E09-AFF9-22F823816585}" destId="{320AC9F7-E41C-40E5-9059-395934DDD38E}" srcOrd="12" destOrd="0" presId="urn:microsoft.com/office/officeart/2005/8/layout/bProcess2"/>
    <dgm:cxn modelId="{CA592D6E-4E9C-41E7-9733-926453FE3A5C}" type="presParOf" srcId="{320AC9F7-E41C-40E5-9059-395934DDD38E}" destId="{4BB84BD9-700D-4319-BC0E-EBE6E858ACBF}" srcOrd="0" destOrd="0" presId="urn:microsoft.com/office/officeart/2005/8/layout/bProcess2"/>
    <dgm:cxn modelId="{2EBAEB11-B833-42AD-AE1D-5D4D79E2563E}" type="presParOf" srcId="{320AC9F7-E41C-40E5-9059-395934DDD38E}" destId="{F88C0F2B-172F-4D5C-91D9-C1DEB0BD2C3C}" srcOrd="1" destOrd="0" presId="urn:microsoft.com/office/officeart/2005/8/layout/bProcess2"/>
    <dgm:cxn modelId="{69A0071F-E3E8-400B-9DCE-0BF08B813386}" type="presParOf" srcId="{A8DA8C82-CE44-4E09-AFF9-22F823816585}" destId="{D4C25891-E237-4D31-B926-76C8458615AE}" srcOrd="13" destOrd="0" presId="urn:microsoft.com/office/officeart/2005/8/layout/bProcess2"/>
    <dgm:cxn modelId="{ED338F98-D020-4E9C-AD22-6578DFBDACA8}" type="presParOf" srcId="{A8DA8C82-CE44-4E09-AFF9-22F823816585}" destId="{BB7A9133-15F3-4816-8CEB-8D8A759460DF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C8E57-BA1B-46C4-981D-897BA9B4154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7ED4E08-5BE9-4B57-BD8D-F3E6B3EE7F57}">
      <dgm:prSet phldrT="[טקסט]"/>
      <dgm:spPr/>
      <dgm:t>
        <a:bodyPr/>
        <a:lstStyle/>
        <a:p>
          <a:pPr rtl="1"/>
          <a:r>
            <a: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חינוך</a:t>
          </a:r>
          <a:endParaRPr lang="he-I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CEB2BF-D9A8-4865-B347-A69002FC715E}" type="parTrans" cxnId="{7365A4E1-A29E-430F-9EEC-5BFCE633DDBF}">
      <dgm:prSet/>
      <dgm:spPr/>
      <dgm:t>
        <a:bodyPr/>
        <a:lstStyle/>
        <a:p>
          <a:pPr rtl="1"/>
          <a:endParaRPr lang="he-IL"/>
        </a:p>
      </dgm:t>
    </dgm:pt>
    <dgm:pt modelId="{6EAF8883-D95B-4CE5-9CB1-CD95E3CA24E6}" type="sibTrans" cxnId="{7365A4E1-A29E-430F-9EEC-5BFCE633DDBF}">
      <dgm:prSet/>
      <dgm:spPr/>
      <dgm:t>
        <a:bodyPr/>
        <a:lstStyle/>
        <a:p>
          <a:pPr rtl="1"/>
          <a:endParaRPr lang="he-IL"/>
        </a:p>
      </dgm:t>
    </dgm:pt>
    <dgm:pt modelId="{D630B8CE-7FFB-4651-B7D8-7A9BDBC64801}">
      <dgm:prSet phldrT="[טקסט]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תעשיה</a:t>
          </a:r>
          <a:endParaRPr lang="he-I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FF442-C9E7-4E27-905E-225CD4E1DFF8}" type="parTrans" cxnId="{2012144F-B3D2-409D-AA32-D6A525393AB2}">
      <dgm:prSet/>
      <dgm:spPr/>
      <dgm:t>
        <a:bodyPr/>
        <a:lstStyle/>
        <a:p>
          <a:pPr rtl="1"/>
          <a:endParaRPr lang="he-IL"/>
        </a:p>
      </dgm:t>
    </dgm:pt>
    <dgm:pt modelId="{6BEBF2E1-EDD0-4C3A-8C06-C03BE00D982F}" type="sibTrans" cxnId="{2012144F-B3D2-409D-AA32-D6A525393AB2}">
      <dgm:prSet/>
      <dgm:spPr>
        <a:solidFill>
          <a:schemeClr val="tx1"/>
        </a:solidFill>
      </dgm:spPr>
      <dgm:t>
        <a:bodyPr/>
        <a:lstStyle/>
        <a:p>
          <a:pPr rtl="1"/>
          <a:endParaRPr lang="he-IL"/>
        </a:p>
      </dgm:t>
    </dgm:pt>
    <dgm:pt modelId="{894CF765-5F74-4915-A504-CBE04D01352F}">
      <dgm:prSet phldrT="[טקסט]"/>
      <dgm:spPr/>
      <dgm:t>
        <a:bodyPr/>
        <a:lstStyle/>
        <a:p>
          <a:pPr rtl="1"/>
          <a:endParaRPr lang="he-IL"/>
        </a:p>
      </dgm:t>
    </dgm:pt>
    <dgm:pt modelId="{0B60A69A-86FB-4BC0-805A-CB4F1AA6904E}" type="parTrans" cxnId="{0FE67E52-7743-45F5-907B-396CBC6A9C3C}">
      <dgm:prSet/>
      <dgm:spPr/>
      <dgm:t>
        <a:bodyPr/>
        <a:lstStyle/>
        <a:p>
          <a:pPr rtl="1"/>
          <a:endParaRPr lang="he-IL"/>
        </a:p>
      </dgm:t>
    </dgm:pt>
    <dgm:pt modelId="{8D0851BC-9893-4CA8-A973-81FD16BAD3C6}" type="sibTrans" cxnId="{0FE67E52-7743-45F5-907B-396CBC6A9C3C}">
      <dgm:prSet/>
      <dgm:spPr/>
      <dgm:t>
        <a:bodyPr/>
        <a:lstStyle/>
        <a:p>
          <a:pPr rtl="1"/>
          <a:endParaRPr lang="he-IL"/>
        </a:p>
      </dgm:t>
    </dgm:pt>
    <dgm:pt modelId="{B44A5B3B-8744-4687-9031-1A0176B499A0}">
      <dgm:prSet phldrT="[טקסט]"/>
      <dgm:spPr/>
      <dgm:t>
        <a:bodyPr/>
        <a:lstStyle/>
        <a:p>
          <a:pPr rtl="1"/>
          <a:endParaRPr lang="he-IL"/>
        </a:p>
      </dgm:t>
    </dgm:pt>
    <dgm:pt modelId="{B5B3275E-A66A-4C4A-A7CA-60F8F59B4FF1}" type="parTrans" cxnId="{84EC2065-AF80-48A8-BE03-D7BED98E6A70}">
      <dgm:prSet/>
      <dgm:spPr/>
      <dgm:t>
        <a:bodyPr/>
        <a:lstStyle/>
        <a:p>
          <a:pPr rtl="1"/>
          <a:endParaRPr lang="he-IL"/>
        </a:p>
      </dgm:t>
    </dgm:pt>
    <dgm:pt modelId="{1A39245B-5405-4C76-A493-3B060C13AF8F}" type="sibTrans" cxnId="{84EC2065-AF80-48A8-BE03-D7BED98E6A70}">
      <dgm:prSet/>
      <dgm:spPr/>
      <dgm:t>
        <a:bodyPr/>
        <a:lstStyle/>
        <a:p>
          <a:pPr rtl="1"/>
          <a:endParaRPr lang="he-IL"/>
        </a:p>
      </dgm:t>
    </dgm:pt>
    <dgm:pt modelId="{EE4CB2C9-C9BA-4C5D-BFE1-4808B15E372A}">
      <dgm:prSet phldrT="[טקסט]"/>
      <dgm:spPr/>
      <dgm:t>
        <a:bodyPr/>
        <a:lstStyle/>
        <a:p>
          <a:pPr rtl="1"/>
          <a:endParaRPr lang="he-IL" dirty="0"/>
        </a:p>
      </dgm:t>
    </dgm:pt>
    <dgm:pt modelId="{7E770F31-B042-4BB7-A821-4B3024E9A3FA}" type="parTrans" cxnId="{7E10561E-1176-4D2C-A8FA-7E7135ADBE3C}">
      <dgm:prSet/>
      <dgm:spPr/>
      <dgm:t>
        <a:bodyPr/>
        <a:lstStyle/>
        <a:p>
          <a:pPr rtl="1"/>
          <a:endParaRPr lang="he-IL"/>
        </a:p>
      </dgm:t>
    </dgm:pt>
    <dgm:pt modelId="{1BAE8D27-A3CE-4766-8E23-204D821C09E4}" type="sibTrans" cxnId="{7E10561E-1176-4D2C-A8FA-7E7135ADBE3C}">
      <dgm:prSet/>
      <dgm:spPr/>
      <dgm:t>
        <a:bodyPr/>
        <a:lstStyle/>
        <a:p>
          <a:pPr rtl="1"/>
          <a:endParaRPr lang="he-IL"/>
        </a:p>
      </dgm:t>
    </dgm:pt>
    <dgm:pt modelId="{F0A1942E-601E-4B7C-88A7-279BB55BE24C}">
      <dgm:prSet phldrT="[טקסט]"/>
      <dgm:spPr>
        <a:solidFill>
          <a:srgbClr val="7C57D9"/>
        </a:solidFill>
      </dgm:spPr>
      <dgm:t>
        <a:bodyPr/>
        <a:lstStyle/>
        <a:p>
          <a:pPr rtl="1"/>
          <a:r>
            <a: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קהילה</a:t>
          </a:r>
          <a:endParaRPr lang="he-I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EB73D-2A83-4E3F-934D-514DACC475C3}" type="parTrans" cxnId="{C785A9D4-08BB-4DB6-A4CD-4A852AA4DB3F}">
      <dgm:prSet/>
      <dgm:spPr/>
      <dgm:t>
        <a:bodyPr/>
        <a:lstStyle/>
        <a:p>
          <a:pPr rtl="1"/>
          <a:endParaRPr lang="he-IL"/>
        </a:p>
      </dgm:t>
    </dgm:pt>
    <dgm:pt modelId="{3938DC43-FE4F-4C2C-AAD6-2F4B4F249561}" type="sibTrans" cxnId="{C785A9D4-08BB-4DB6-A4CD-4A852AA4DB3F}">
      <dgm:prSet/>
      <dgm:spPr>
        <a:solidFill>
          <a:schemeClr val="tx1"/>
        </a:solidFill>
      </dgm:spPr>
      <dgm:t>
        <a:bodyPr/>
        <a:lstStyle/>
        <a:p>
          <a:pPr rtl="1"/>
          <a:endParaRPr lang="he-IL"/>
        </a:p>
      </dgm:t>
    </dgm:pt>
    <dgm:pt modelId="{5A902636-7DB9-417F-967C-EE140C4BBCEB}">
      <dgm:prSet phldrT="[טקסט]" custLinFactNeighborX="35050" custLinFactNeighborY="-11487"/>
      <dgm:spPr/>
      <dgm:t>
        <a:bodyPr/>
        <a:lstStyle/>
        <a:p>
          <a:pPr rtl="1"/>
          <a:endParaRPr lang="he-IL"/>
        </a:p>
      </dgm:t>
    </dgm:pt>
    <dgm:pt modelId="{C98E376B-2CCD-4CC6-AFE0-79F7E9CD1E84}" type="parTrans" cxnId="{9E50B518-56EA-42D9-8531-AA64037B9006}">
      <dgm:prSet/>
      <dgm:spPr/>
      <dgm:t>
        <a:bodyPr/>
        <a:lstStyle/>
        <a:p>
          <a:pPr rtl="1"/>
          <a:endParaRPr lang="he-IL"/>
        </a:p>
      </dgm:t>
    </dgm:pt>
    <dgm:pt modelId="{C6E72C98-2545-40CD-B3FE-CC9465340046}" type="sibTrans" cxnId="{9E50B518-56EA-42D9-8531-AA64037B9006}">
      <dgm:prSet/>
      <dgm:spPr/>
      <dgm:t>
        <a:bodyPr/>
        <a:lstStyle/>
        <a:p>
          <a:pPr rtl="1"/>
          <a:endParaRPr lang="he-IL"/>
        </a:p>
      </dgm:t>
    </dgm:pt>
    <dgm:pt modelId="{04E17D52-6CE8-446D-A046-B093CDB6474E}">
      <dgm:prSet phldrT="[טקסט]" custLinFactNeighborX="44770" custLinFactNeighborY="-2651"/>
      <dgm:spPr/>
      <dgm:t>
        <a:bodyPr/>
        <a:lstStyle/>
        <a:p>
          <a:pPr rtl="1"/>
          <a:endParaRPr lang="he-IL"/>
        </a:p>
      </dgm:t>
    </dgm:pt>
    <dgm:pt modelId="{A93AF104-7161-4544-8C34-2FED3100DB2E}" type="parTrans" cxnId="{C6A15941-8086-4BFE-B05D-04AE335D79EC}">
      <dgm:prSet/>
      <dgm:spPr/>
      <dgm:t>
        <a:bodyPr/>
        <a:lstStyle/>
        <a:p>
          <a:pPr rtl="1"/>
          <a:endParaRPr lang="he-IL"/>
        </a:p>
      </dgm:t>
    </dgm:pt>
    <dgm:pt modelId="{9C55B111-BF1E-435F-B5DB-409E4C8EB2D8}" type="sibTrans" cxnId="{C6A15941-8086-4BFE-B05D-04AE335D79EC}">
      <dgm:prSet/>
      <dgm:spPr/>
      <dgm:t>
        <a:bodyPr/>
        <a:lstStyle/>
        <a:p>
          <a:pPr rtl="1"/>
          <a:endParaRPr lang="he-IL"/>
        </a:p>
      </dgm:t>
    </dgm:pt>
    <dgm:pt modelId="{0027ABF5-9102-44D8-806C-4D6C11796E19}" type="pres">
      <dgm:prSet presAssocID="{D57C8E57-BA1B-46C4-981D-897BA9B415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D0C89B-4602-401B-9550-C495598D9B7D}" type="pres">
      <dgm:prSet presAssocID="{27ED4E08-5BE9-4B57-BD8D-F3E6B3EE7F57}" presName="gear1" presStyleLbl="node1" presStyleIdx="0" presStyleCnt="3" custScaleX="86368" custScaleY="83890" custLinFactNeighborX="2833" custLinFactNeighborY="-554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1C3B3B-25C4-47AD-9299-9CCD7059D4A4}" type="pres">
      <dgm:prSet presAssocID="{27ED4E08-5BE9-4B57-BD8D-F3E6B3EE7F57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4C7E62E-2DC0-43B7-A7D5-A3F58EC72B90}" type="pres">
      <dgm:prSet presAssocID="{27ED4E08-5BE9-4B57-BD8D-F3E6B3EE7F57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6D740D76-9FCE-4846-B1EE-291064FB929D}" type="pres">
      <dgm:prSet presAssocID="{F0A1942E-601E-4B7C-88A7-279BB55BE24C}" presName="gear2" presStyleLbl="node1" presStyleIdx="1" presStyleCnt="3" custScaleX="135532" custScaleY="139243" custLinFactNeighborX="-3907" custLinFactNeighborY="-1915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4073C5-3654-4BC1-A7F0-04962928D52B}" type="pres">
      <dgm:prSet presAssocID="{F0A1942E-601E-4B7C-88A7-279BB55BE24C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EE30D96C-CCEB-403E-8291-227A70DE34AD}" type="pres">
      <dgm:prSet presAssocID="{F0A1942E-601E-4B7C-88A7-279BB55BE24C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A9FD86F5-77E3-4D51-A45F-72083210E5E2}" type="pres">
      <dgm:prSet presAssocID="{D630B8CE-7FFB-4651-B7D8-7A9BDBC64801}" presName="gear3" presStyleLbl="node1" presStyleIdx="2" presStyleCnt="3" custScaleX="147830" custScaleY="143827" custLinFactNeighborX="44988" custLinFactNeighborY="-295"/>
      <dgm:spPr/>
      <dgm:t>
        <a:bodyPr/>
        <a:lstStyle/>
        <a:p>
          <a:pPr rtl="1"/>
          <a:endParaRPr lang="he-IL"/>
        </a:p>
      </dgm:t>
    </dgm:pt>
    <dgm:pt modelId="{F2F7F190-DFCC-4000-BA35-3EB137D8D490}" type="pres">
      <dgm:prSet presAssocID="{D630B8CE-7FFB-4651-B7D8-7A9BDBC648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92293B-1AA0-452A-ADC6-8571FEBF774B}" type="pres">
      <dgm:prSet presAssocID="{D630B8CE-7FFB-4651-B7D8-7A9BDBC64801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49FE7961-0D38-415B-96AA-A00324DEB965}" type="pres">
      <dgm:prSet presAssocID="{D630B8CE-7FFB-4651-B7D8-7A9BDBC64801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4476ABCA-0297-4548-B75E-461BFCCFBFF9}" type="pres">
      <dgm:prSet presAssocID="{6EAF8883-D95B-4CE5-9CB1-CD95E3CA24E6}" presName="connector1" presStyleLbl="sibTrans2D1" presStyleIdx="0" presStyleCnt="3" custFlipVert="1" custFlipHor="0" custScaleX="10380" custScaleY="1446" custLinFactX="-100000" custLinFactNeighborX="-129407" custLinFactNeighborY="-64343"/>
      <dgm:spPr/>
      <dgm:t>
        <a:bodyPr/>
        <a:lstStyle/>
        <a:p>
          <a:pPr rtl="1"/>
          <a:endParaRPr lang="he-IL"/>
        </a:p>
      </dgm:t>
    </dgm:pt>
    <dgm:pt modelId="{DA01D6FE-FA95-4984-A567-A50E10ADEF9C}" type="pres">
      <dgm:prSet presAssocID="{3938DC43-FE4F-4C2C-AAD6-2F4B4F249561}" presName="connector2" presStyleLbl="sibTrans2D1" presStyleIdx="1" presStyleCnt="3" custFlipVert="1" custFlipHor="1" custScaleX="7509" custScaleY="1990" custLinFactX="-11606" custLinFactNeighborX="-100000" custLinFactNeighborY="-43044"/>
      <dgm:spPr/>
      <dgm:t>
        <a:bodyPr/>
        <a:lstStyle/>
        <a:p>
          <a:pPr rtl="1"/>
          <a:endParaRPr lang="he-IL"/>
        </a:p>
      </dgm:t>
    </dgm:pt>
    <dgm:pt modelId="{A6FF2238-1B77-4EC8-8BDD-011E2A191549}" type="pres">
      <dgm:prSet presAssocID="{6BEBF2E1-EDD0-4C3A-8C06-C03BE00D982F}" presName="connector3" presStyleLbl="sibTrans2D1" presStyleIdx="2" presStyleCnt="3" custFlipHor="1" custScaleX="4535" custScaleY="1846" custLinFactX="-49195" custLinFactNeighborX="-100000" custLinFactNeighborY="-2059"/>
      <dgm:spPr/>
      <dgm:t>
        <a:bodyPr/>
        <a:lstStyle/>
        <a:p>
          <a:pPr rtl="1"/>
          <a:endParaRPr lang="he-IL"/>
        </a:p>
      </dgm:t>
    </dgm:pt>
  </dgm:ptLst>
  <dgm:cxnLst>
    <dgm:cxn modelId="{9E50B518-56EA-42D9-8531-AA64037B9006}" srcId="{D57C8E57-BA1B-46C4-981D-897BA9B41541}" destId="{5A902636-7DB9-417F-967C-EE140C4BBCEB}" srcOrd="4" destOrd="0" parTransId="{C98E376B-2CCD-4CC6-AFE0-79F7E9CD1E84}" sibTransId="{C6E72C98-2545-40CD-B3FE-CC9465340046}"/>
    <dgm:cxn modelId="{84EC2065-AF80-48A8-BE03-D7BED98E6A70}" srcId="{D57C8E57-BA1B-46C4-981D-897BA9B41541}" destId="{B44A5B3B-8744-4687-9031-1A0176B499A0}" srcOrd="6" destOrd="0" parTransId="{B5B3275E-A66A-4C4A-A7CA-60F8F59B4FF1}" sibTransId="{1A39245B-5405-4C76-A493-3B060C13AF8F}"/>
    <dgm:cxn modelId="{C785A9D4-08BB-4DB6-A4CD-4A852AA4DB3F}" srcId="{D57C8E57-BA1B-46C4-981D-897BA9B41541}" destId="{F0A1942E-601E-4B7C-88A7-279BB55BE24C}" srcOrd="1" destOrd="0" parTransId="{A2AEB73D-2A83-4E3F-934D-514DACC475C3}" sibTransId="{3938DC43-FE4F-4C2C-AAD6-2F4B4F249561}"/>
    <dgm:cxn modelId="{36B22342-09BA-442A-9662-1408729BD729}" type="presOf" srcId="{6EAF8883-D95B-4CE5-9CB1-CD95E3CA24E6}" destId="{4476ABCA-0297-4548-B75E-461BFCCFBFF9}" srcOrd="0" destOrd="0" presId="urn:microsoft.com/office/officeart/2005/8/layout/gear1"/>
    <dgm:cxn modelId="{C6A15941-8086-4BFE-B05D-04AE335D79EC}" srcId="{D57C8E57-BA1B-46C4-981D-897BA9B41541}" destId="{04E17D52-6CE8-446D-A046-B093CDB6474E}" srcOrd="3" destOrd="0" parTransId="{A93AF104-7161-4544-8C34-2FED3100DB2E}" sibTransId="{9C55B111-BF1E-435F-B5DB-409E4C8EB2D8}"/>
    <dgm:cxn modelId="{81F93477-885E-4346-AE4C-BE515CFD6B93}" type="presOf" srcId="{F0A1942E-601E-4B7C-88A7-279BB55BE24C}" destId="{6D740D76-9FCE-4846-B1EE-291064FB929D}" srcOrd="0" destOrd="0" presId="urn:microsoft.com/office/officeart/2005/8/layout/gear1"/>
    <dgm:cxn modelId="{4EA69746-AC7F-49A1-B87B-8556F466C0FB}" type="presOf" srcId="{D57C8E57-BA1B-46C4-981D-897BA9B41541}" destId="{0027ABF5-9102-44D8-806C-4D6C11796E19}" srcOrd="0" destOrd="0" presId="urn:microsoft.com/office/officeart/2005/8/layout/gear1"/>
    <dgm:cxn modelId="{E95BCE01-F8BE-44E6-AEE9-87E1FB76EE07}" type="presOf" srcId="{27ED4E08-5BE9-4B57-BD8D-F3E6B3EE7F57}" destId="{A4D0C89B-4602-401B-9550-C495598D9B7D}" srcOrd="0" destOrd="0" presId="urn:microsoft.com/office/officeart/2005/8/layout/gear1"/>
    <dgm:cxn modelId="{4A4EEF09-8C7F-48BB-B13C-1690BD54DF49}" type="presOf" srcId="{F0A1942E-601E-4B7C-88A7-279BB55BE24C}" destId="{EE30D96C-CCEB-403E-8291-227A70DE34AD}" srcOrd="2" destOrd="0" presId="urn:microsoft.com/office/officeart/2005/8/layout/gear1"/>
    <dgm:cxn modelId="{7365A4E1-A29E-430F-9EEC-5BFCE633DDBF}" srcId="{D57C8E57-BA1B-46C4-981D-897BA9B41541}" destId="{27ED4E08-5BE9-4B57-BD8D-F3E6B3EE7F57}" srcOrd="0" destOrd="0" parTransId="{FDCEB2BF-D9A8-4865-B347-A69002FC715E}" sibTransId="{6EAF8883-D95B-4CE5-9CB1-CD95E3CA24E6}"/>
    <dgm:cxn modelId="{95461DB4-D5F5-4909-8D6E-68A17F594AA3}" type="presOf" srcId="{3938DC43-FE4F-4C2C-AAD6-2F4B4F249561}" destId="{DA01D6FE-FA95-4984-A567-A50E10ADEF9C}" srcOrd="0" destOrd="0" presId="urn:microsoft.com/office/officeart/2005/8/layout/gear1"/>
    <dgm:cxn modelId="{2012144F-B3D2-409D-AA32-D6A525393AB2}" srcId="{D57C8E57-BA1B-46C4-981D-897BA9B41541}" destId="{D630B8CE-7FFB-4651-B7D8-7A9BDBC64801}" srcOrd="2" destOrd="0" parTransId="{C4FFF442-C9E7-4E27-905E-225CD4E1DFF8}" sibTransId="{6BEBF2E1-EDD0-4C3A-8C06-C03BE00D982F}"/>
    <dgm:cxn modelId="{0FE67E52-7743-45F5-907B-396CBC6A9C3C}" srcId="{D57C8E57-BA1B-46C4-981D-897BA9B41541}" destId="{894CF765-5F74-4915-A504-CBE04D01352F}" srcOrd="5" destOrd="0" parTransId="{0B60A69A-86FB-4BC0-805A-CB4F1AA6904E}" sibTransId="{8D0851BC-9893-4CA8-A973-81FD16BAD3C6}"/>
    <dgm:cxn modelId="{FAB6EE8F-2BE0-41F3-9258-2756DE7F18CB}" type="presOf" srcId="{D630B8CE-7FFB-4651-B7D8-7A9BDBC64801}" destId="{A9FD86F5-77E3-4D51-A45F-72083210E5E2}" srcOrd="0" destOrd="0" presId="urn:microsoft.com/office/officeart/2005/8/layout/gear1"/>
    <dgm:cxn modelId="{BEF2BC8D-928C-4E96-8100-C3A353AC3B46}" type="presOf" srcId="{D630B8CE-7FFB-4651-B7D8-7A9BDBC64801}" destId="{3792293B-1AA0-452A-ADC6-8571FEBF774B}" srcOrd="2" destOrd="0" presId="urn:microsoft.com/office/officeart/2005/8/layout/gear1"/>
    <dgm:cxn modelId="{7E10561E-1176-4D2C-A8FA-7E7135ADBE3C}" srcId="{D57C8E57-BA1B-46C4-981D-897BA9B41541}" destId="{EE4CB2C9-C9BA-4C5D-BFE1-4808B15E372A}" srcOrd="7" destOrd="0" parTransId="{7E770F31-B042-4BB7-A821-4B3024E9A3FA}" sibTransId="{1BAE8D27-A3CE-4766-8E23-204D821C09E4}"/>
    <dgm:cxn modelId="{85A73413-C702-4283-BDB5-F5A38653C9C3}" type="presOf" srcId="{6BEBF2E1-EDD0-4C3A-8C06-C03BE00D982F}" destId="{A6FF2238-1B77-4EC8-8BDD-011E2A191549}" srcOrd="0" destOrd="0" presId="urn:microsoft.com/office/officeart/2005/8/layout/gear1"/>
    <dgm:cxn modelId="{C0710892-106A-4423-B1BC-CD4EFF85FB71}" type="presOf" srcId="{D630B8CE-7FFB-4651-B7D8-7A9BDBC64801}" destId="{F2F7F190-DFCC-4000-BA35-3EB137D8D490}" srcOrd="1" destOrd="0" presId="urn:microsoft.com/office/officeart/2005/8/layout/gear1"/>
    <dgm:cxn modelId="{BC01F07C-2B4F-4EB2-A018-64A245E80CE7}" type="presOf" srcId="{27ED4E08-5BE9-4B57-BD8D-F3E6B3EE7F57}" destId="{141C3B3B-25C4-47AD-9299-9CCD7059D4A4}" srcOrd="1" destOrd="0" presId="urn:microsoft.com/office/officeart/2005/8/layout/gear1"/>
    <dgm:cxn modelId="{7FF21906-2EB7-45D0-81DB-ECC85F6029B7}" type="presOf" srcId="{F0A1942E-601E-4B7C-88A7-279BB55BE24C}" destId="{0A4073C5-3654-4BC1-A7F0-04962928D52B}" srcOrd="1" destOrd="0" presId="urn:microsoft.com/office/officeart/2005/8/layout/gear1"/>
    <dgm:cxn modelId="{41EA339D-2D9E-41CB-85E7-EEE4750925C2}" type="presOf" srcId="{D630B8CE-7FFB-4651-B7D8-7A9BDBC64801}" destId="{49FE7961-0D38-415B-96AA-A00324DEB965}" srcOrd="3" destOrd="0" presId="urn:microsoft.com/office/officeart/2005/8/layout/gear1"/>
    <dgm:cxn modelId="{7DBA48E3-9AC7-400A-85F8-498D633B0FE6}" type="presOf" srcId="{27ED4E08-5BE9-4B57-BD8D-F3E6B3EE7F57}" destId="{A4C7E62E-2DC0-43B7-A7D5-A3F58EC72B90}" srcOrd="2" destOrd="0" presId="urn:microsoft.com/office/officeart/2005/8/layout/gear1"/>
    <dgm:cxn modelId="{0A8CA584-ACDC-4877-81A6-44E2AA7EE40A}" type="presParOf" srcId="{0027ABF5-9102-44D8-806C-4D6C11796E19}" destId="{A4D0C89B-4602-401B-9550-C495598D9B7D}" srcOrd="0" destOrd="0" presId="urn:microsoft.com/office/officeart/2005/8/layout/gear1"/>
    <dgm:cxn modelId="{E97ECD7F-E8BE-4539-80FD-D66847D84404}" type="presParOf" srcId="{0027ABF5-9102-44D8-806C-4D6C11796E19}" destId="{141C3B3B-25C4-47AD-9299-9CCD7059D4A4}" srcOrd="1" destOrd="0" presId="urn:microsoft.com/office/officeart/2005/8/layout/gear1"/>
    <dgm:cxn modelId="{4B526F2A-217E-4504-ACF7-75A73E5EB3E6}" type="presParOf" srcId="{0027ABF5-9102-44D8-806C-4D6C11796E19}" destId="{A4C7E62E-2DC0-43B7-A7D5-A3F58EC72B90}" srcOrd="2" destOrd="0" presId="urn:microsoft.com/office/officeart/2005/8/layout/gear1"/>
    <dgm:cxn modelId="{141A7E56-384A-45B7-8395-CA42806C428A}" type="presParOf" srcId="{0027ABF5-9102-44D8-806C-4D6C11796E19}" destId="{6D740D76-9FCE-4846-B1EE-291064FB929D}" srcOrd="3" destOrd="0" presId="urn:microsoft.com/office/officeart/2005/8/layout/gear1"/>
    <dgm:cxn modelId="{805EFD7F-ED9F-4176-8801-C89CA7615A21}" type="presParOf" srcId="{0027ABF5-9102-44D8-806C-4D6C11796E19}" destId="{0A4073C5-3654-4BC1-A7F0-04962928D52B}" srcOrd="4" destOrd="0" presId="urn:microsoft.com/office/officeart/2005/8/layout/gear1"/>
    <dgm:cxn modelId="{C16CFBDC-D64C-44CD-9943-B43EBE14A9B1}" type="presParOf" srcId="{0027ABF5-9102-44D8-806C-4D6C11796E19}" destId="{EE30D96C-CCEB-403E-8291-227A70DE34AD}" srcOrd="5" destOrd="0" presId="urn:microsoft.com/office/officeart/2005/8/layout/gear1"/>
    <dgm:cxn modelId="{15A0B08D-AE77-46E8-99B1-1EE8EF130204}" type="presParOf" srcId="{0027ABF5-9102-44D8-806C-4D6C11796E19}" destId="{A9FD86F5-77E3-4D51-A45F-72083210E5E2}" srcOrd="6" destOrd="0" presId="urn:microsoft.com/office/officeart/2005/8/layout/gear1"/>
    <dgm:cxn modelId="{EDBDBBC1-370A-4392-B64E-F314D50A2E35}" type="presParOf" srcId="{0027ABF5-9102-44D8-806C-4D6C11796E19}" destId="{F2F7F190-DFCC-4000-BA35-3EB137D8D490}" srcOrd="7" destOrd="0" presId="urn:microsoft.com/office/officeart/2005/8/layout/gear1"/>
    <dgm:cxn modelId="{5B0DDDDE-F455-4FE9-90D9-BA609308EBBE}" type="presParOf" srcId="{0027ABF5-9102-44D8-806C-4D6C11796E19}" destId="{3792293B-1AA0-452A-ADC6-8571FEBF774B}" srcOrd="8" destOrd="0" presId="urn:microsoft.com/office/officeart/2005/8/layout/gear1"/>
    <dgm:cxn modelId="{A86A651E-7EE8-4B00-A35D-76945D4B32F5}" type="presParOf" srcId="{0027ABF5-9102-44D8-806C-4D6C11796E19}" destId="{49FE7961-0D38-415B-96AA-A00324DEB965}" srcOrd="9" destOrd="0" presId="urn:microsoft.com/office/officeart/2005/8/layout/gear1"/>
    <dgm:cxn modelId="{F86694E6-13D2-4D70-8D3C-58A423E5E4F6}" type="presParOf" srcId="{0027ABF5-9102-44D8-806C-4D6C11796E19}" destId="{4476ABCA-0297-4548-B75E-461BFCCFBFF9}" srcOrd="10" destOrd="0" presId="urn:microsoft.com/office/officeart/2005/8/layout/gear1"/>
    <dgm:cxn modelId="{50C71BFF-2190-43FA-A53F-993F3DE0291C}" type="presParOf" srcId="{0027ABF5-9102-44D8-806C-4D6C11796E19}" destId="{DA01D6FE-FA95-4984-A567-A50E10ADEF9C}" srcOrd="11" destOrd="0" presId="urn:microsoft.com/office/officeart/2005/8/layout/gear1"/>
    <dgm:cxn modelId="{23CC884E-CBBB-4950-A595-DF0597B7B11E}" type="presParOf" srcId="{0027ABF5-9102-44D8-806C-4D6C11796E19}" destId="{A6FF2238-1B77-4EC8-8BDD-011E2A19154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E7C9B-7130-4B8C-8CF6-74885266C8DE}">
      <dsp:nvSpPr>
        <dsp:cNvPr id="0" name=""/>
        <dsp:cNvSpPr/>
      </dsp:nvSpPr>
      <dsp:spPr>
        <a:xfrm>
          <a:off x="1142885" y="302128"/>
          <a:ext cx="1811273" cy="15269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טיפוח  מיומנויות המאה ה-21</a:t>
          </a:r>
          <a:endParaRPr lang="he-IL" sz="1800" kern="1200" dirty="0"/>
        </a:p>
      </dsp:txBody>
      <dsp:txXfrm>
        <a:off x="1408140" y="525739"/>
        <a:ext cx="1280763" cy="1079689"/>
      </dsp:txXfrm>
    </dsp:sp>
    <dsp:sp modelId="{66584548-0AE6-4405-9C6A-97094610B2D0}">
      <dsp:nvSpPr>
        <dsp:cNvPr id="0" name=""/>
        <dsp:cNvSpPr/>
      </dsp:nvSpPr>
      <dsp:spPr>
        <a:xfrm rot="10861796">
          <a:off x="1881660" y="2039798"/>
          <a:ext cx="296458" cy="12444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7AB66-8BC7-4515-861A-69E407371B77}">
      <dsp:nvSpPr>
        <dsp:cNvPr id="0" name=""/>
        <dsp:cNvSpPr/>
      </dsp:nvSpPr>
      <dsp:spPr>
        <a:xfrm>
          <a:off x="1089650" y="2368017"/>
          <a:ext cx="1851913" cy="1056912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ביסוס למידה מבוססת אתגרים </a:t>
          </a:r>
          <a:endParaRPr lang="he-IL" sz="1800" kern="1200" dirty="0"/>
        </a:p>
      </dsp:txBody>
      <dsp:txXfrm>
        <a:off x="1360856" y="2522798"/>
        <a:ext cx="1309501" cy="747350"/>
      </dsp:txXfrm>
    </dsp:sp>
    <dsp:sp modelId="{0717210D-8A5A-444E-BD26-F7D4789EAE02}">
      <dsp:nvSpPr>
        <dsp:cNvPr id="0" name=""/>
        <dsp:cNvSpPr/>
      </dsp:nvSpPr>
      <dsp:spPr>
        <a:xfrm rot="10800000">
          <a:off x="1867378" y="3514459"/>
          <a:ext cx="296458" cy="124443"/>
        </a:xfrm>
        <a:prstGeom prst="triangl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92EF4-9227-4523-9FD8-63A4F7DCE956}">
      <dsp:nvSpPr>
        <dsp:cNvPr id="0" name=""/>
        <dsp:cNvSpPr/>
      </dsp:nvSpPr>
      <dsp:spPr>
        <a:xfrm>
          <a:off x="1166386" y="3721388"/>
          <a:ext cx="1698440" cy="1135544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למידה </a:t>
          </a:r>
          <a:r>
            <a:rPr lang="he-IL" sz="1800" kern="1200" dirty="0" err="1" smtClean="0"/>
            <a:t>חוויתית</a:t>
          </a:r>
          <a:endParaRPr lang="he-IL" sz="1600" kern="1200" dirty="0"/>
        </a:p>
      </dsp:txBody>
      <dsp:txXfrm>
        <a:off x="1415117" y="3887685"/>
        <a:ext cx="1200978" cy="802950"/>
      </dsp:txXfrm>
    </dsp:sp>
    <dsp:sp modelId="{EDC3959B-3CCE-4B4A-9927-26CFBFAE55DF}">
      <dsp:nvSpPr>
        <dsp:cNvPr id="0" name=""/>
        <dsp:cNvSpPr/>
      </dsp:nvSpPr>
      <dsp:spPr>
        <a:xfrm rot="5162701">
          <a:off x="3062159" y="4144334"/>
          <a:ext cx="296458" cy="124443"/>
        </a:xfrm>
        <a:prstGeom prst="triangl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8F313-54F9-4BED-AF84-4A69E345A140}">
      <dsp:nvSpPr>
        <dsp:cNvPr id="0" name=""/>
        <dsp:cNvSpPr/>
      </dsp:nvSpPr>
      <dsp:spPr>
        <a:xfrm>
          <a:off x="3544866" y="3332833"/>
          <a:ext cx="2561508" cy="1524098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kern="1200" dirty="0" smtClean="0"/>
            <a:t>שילוב </a:t>
          </a:r>
          <a:r>
            <a:rPr lang="he-IL" sz="1800" kern="1200" dirty="0" err="1" smtClean="0"/>
            <a:t>אייפדים</a:t>
          </a:r>
          <a:r>
            <a:rPr lang="he-IL" sz="1800" kern="1200" dirty="0" smtClean="0"/>
            <a:t> בתרבות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kern="1200" dirty="0" smtClean="0"/>
            <a:t>הלמידה</a:t>
          </a:r>
        </a:p>
        <a:p>
          <a:pPr lvl="0" algn="ctr" rtl="1">
            <a:spcBef>
              <a:spcPct val="0"/>
            </a:spcBef>
          </a:pPr>
          <a:endParaRPr lang="he-IL" sz="1800" kern="1200" dirty="0"/>
        </a:p>
      </dsp:txBody>
      <dsp:txXfrm>
        <a:off x="3919990" y="3556032"/>
        <a:ext cx="1811260" cy="1077700"/>
      </dsp:txXfrm>
    </dsp:sp>
    <dsp:sp modelId="{B6D5854F-3BD6-47A3-A247-7C6B8E9A2BA7}">
      <dsp:nvSpPr>
        <dsp:cNvPr id="0" name=""/>
        <dsp:cNvSpPr/>
      </dsp:nvSpPr>
      <dsp:spPr>
        <a:xfrm>
          <a:off x="4677391" y="3118861"/>
          <a:ext cx="296458" cy="124443"/>
        </a:xfrm>
        <a:prstGeom prst="triangl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9B79-6234-4D94-AAA5-547FD6C35056}">
      <dsp:nvSpPr>
        <dsp:cNvPr id="0" name=""/>
        <dsp:cNvSpPr/>
      </dsp:nvSpPr>
      <dsp:spPr>
        <a:xfrm>
          <a:off x="3731669" y="1731941"/>
          <a:ext cx="2187903" cy="1304434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kern="1200" dirty="0" smtClean="0"/>
            <a:t>חיבור לתעשייה, אקדמיה, וקהילה</a:t>
          </a:r>
        </a:p>
      </dsp:txBody>
      <dsp:txXfrm>
        <a:off x="4052080" y="1922971"/>
        <a:ext cx="1547081" cy="922374"/>
      </dsp:txXfrm>
    </dsp:sp>
    <dsp:sp modelId="{A8BB985C-AE39-4C85-97FC-1FA7185E4F23}">
      <dsp:nvSpPr>
        <dsp:cNvPr id="0" name=""/>
        <dsp:cNvSpPr/>
      </dsp:nvSpPr>
      <dsp:spPr>
        <a:xfrm rot="21545563">
          <a:off x="4665148" y="1548842"/>
          <a:ext cx="296458" cy="124443"/>
        </a:xfrm>
        <a:prstGeom prst="triangl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4B870-0E9F-41BE-BB09-B03C3A079ED7}">
      <dsp:nvSpPr>
        <dsp:cNvPr id="0" name=""/>
        <dsp:cNvSpPr/>
      </dsp:nvSpPr>
      <dsp:spPr>
        <a:xfrm>
          <a:off x="3339663" y="61783"/>
          <a:ext cx="2921091" cy="1435438"/>
        </a:xfrm>
        <a:prstGeom prst="ellipse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אינטראקציה ולמידה בין בתי הספר של הרשת ובינם לבין בתי ספר בארץ ובעולם </a:t>
          </a:r>
          <a:endParaRPr lang="he-IL" sz="1800" kern="1200" dirty="0"/>
        </a:p>
      </dsp:txBody>
      <dsp:txXfrm>
        <a:off x="3767447" y="271998"/>
        <a:ext cx="2065523" cy="1015008"/>
      </dsp:txXfrm>
    </dsp:sp>
    <dsp:sp modelId="{1041F7B2-7A50-464A-8873-7AB6E422AEA4}">
      <dsp:nvSpPr>
        <dsp:cNvPr id="0" name=""/>
        <dsp:cNvSpPr/>
      </dsp:nvSpPr>
      <dsp:spPr>
        <a:xfrm rot="5129471">
          <a:off x="6343344" y="583906"/>
          <a:ext cx="296458" cy="124443"/>
        </a:xfrm>
        <a:prstGeom prst="triangl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C0F2B-172F-4D5C-91D9-C1DEB0BD2C3C}">
      <dsp:nvSpPr>
        <dsp:cNvPr id="0" name=""/>
        <dsp:cNvSpPr/>
      </dsp:nvSpPr>
      <dsp:spPr>
        <a:xfrm>
          <a:off x="6715400" y="14987"/>
          <a:ext cx="2359985" cy="1040878"/>
        </a:xfrm>
        <a:prstGeom prst="ellipse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פיתוח קהילות למידה</a:t>
          </a:r>
          <a:endParaRPr lang="he-IL" sz="1800" kern="1200" dirty="0"/>
        </a:p>
      </dsp:txBody>
      <dsp:txXfrm>
        <a:off x="7061012" y="167420"/>
        <a:ext cx="1668761" cy="736012"/>
      </dsp:txXfrm>
    </dsp:sp>
    <dsp:sp modelId="{D4C25891-E237-4D31-B926-76C8458615AE}">
      <dsp:nvSpPr>
        <dsp:cNvPr id="0" name=""/>
        <dsp:cNvSpPr/>
      </dsp:nvSpPr>
      <dsp:spPr>
        <a:xfrm rot="10776243">
          <a:off x="7753452" y="1383135"/>
          <a:ext cx="296458" cy="124443"/>
        </a:xfrm>
        <a:prstGeom prst="triangl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A9133-15F3-4816-8CEB-8D8A759460DF}">
      <dsp:nvSpPr>
        <dsp:cNvPr id="0" name=""/>
        <dsp:cNvSpPr/>
      </dsp:nvSpPr>
      <dsp:spPr>
        <a:xfrm>
          <a:off x="7142579" y="1827790"/>
          <a:ext cx="1533585" cy="146083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kern="1200" dirty="0" smtClean="0"/>
            <a:t>התמחות בפיתוח אפליקציות</a:t>
          </a:r>
          <a:endParaRPr lang="he-IL" sz="1800" kern="1200" dirty="0"/>
        </a:p>
      </dsp:txBody>
      <dsp:txXfrm>
        <a:off x="7367167" y="2041724"/>
        <a:ext cx="1084409" cy="1032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02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1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17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51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306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455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23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649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53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903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B849E-1ECF-4D01-BFB1-E7F8EA182B14}" type="datetimeFigureOut">
              <a:rPr lang="he-IL" smtClean="0"/>
              <a:t>ט'/חשון/תשע"ו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2138-259A-4413-BB5E-ADCFF7A71F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6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3999" y="820546"/>
            <a:ext cx="9144000" cy="962405"/>
          </a:xfrm>
        </p:spPr>
        <p:txBody>
          <a:bodyPr>
            <a:no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הסיפור של </a:t>
            </a:r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ברשת עמל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36528" y="5960537"/>
            <a:ext cx="4534844" cy="829725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</a:rPr>
              <a:t>ד"ר רונית אשכנזי</a:t>
            </a:r>
          </a:p>
          <a:p>
            <a:r>
              <a:rPr lang="he-IL" sz="2000" dirty="0" smtClean="0">
                <a:solidFill>
                  <a:schemeClr val="bg1"/>
                </a:solidFill>
              </a:rPr>
              <a:t>רשת עמל</a:t>
            </a: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05" y="601564"/>
            <a:ext cx="1423988" cy="131664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" y="227536"/>
            <a:ext cx="1658770" cy="59301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49" y="1782951"/>
            <a:ext cx="7785100" cy="43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04103" y="187025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הסיפור של </a:t>
            </a:r>
            <a:r>
              <a:rPr lang="en-US" dirty="0" smtClean="0"/>
              <a:t> iTunes U </a:t>
            </a:r>
            <a:r>
              <a:rPr lang="he-IL" dirty="0" smtClean="0"/>
              <a:t>ברשת עמל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04103" y="1512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b="1" dirty="0" smtClean="0"/>
          </a:p>
          <a:p>
            <a:pPr marL="0" indent="0">
              <a:buNone/>
            </a:pPr>
            <a:endParaRPr lang="he-IL" b="1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"/>
          <a:stretch/>
        </p:blipFill>
        <p:spPr>
          <a:xfrm>
            <a:off x="1386703" y="951406"/>
            <a:ext cx="9550400" cy="5182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886199" y="187025"/>
            <a:ext cx="3615553" cy="9017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איך הגענו לכאן?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556001" y="418608"/>
            <a:ext cx="4206102" cy="584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דוגמאות לקורסים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r="1433"/>
          <a:stretch/>
        </p:blipFill>
        <p:spPr>
          <a:xfrm>
            <a:off x="4163973" y="4199305"/>
            <a:ext cx="1676400" cy="20097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01" y="1445333"/>
            <a:ext cx="1743075" cy="20097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1" y="4020858"/>
            <a:ext cx="1848276" cy="213107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98" y="1497380"/>
            <a:ext cx="1743075" cy="2009775"/>
          </a:xfrm>
          <a:prstGeom prst="rect">
            <a:avLst/>
          </a:prstGeom>
        </p:spPr>
      </p:pic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4013200" y="3564305"/>
            <a:ext cx="1739900" cy="3371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התא מבנה ותפקוד</a:t>
            </a:r>
            <a:endParaRPr lang="he-IL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7238294" y="6266230"/>
            <a:ext cx="1410688" cy="3371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שרונה בסלולר</a:t>
            </a:r>
            <a:endParaRPr lang="he-IL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ציין מיקום תוכן 2"/>
          <p:cNvSpPr txBox="1">
            <a:spLocks/>
          </p:cNvSpPr>
          <p:nvPr/>
        </p:nvSpPr>
        <p:spPr>
          <a:xfrm>
            <a:off x="4013200" y="6266230"/>
            <a:ext cx="2081667" cy="3371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1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קורס הכשרת מורים</a:t>
            </a:r>
            <a:endParaRPr lang="he-IL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7307437" y="3558963"/>
            <a:ext cx="1183502" cy="3371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1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לשם שינוי</a:t>
            </a:r>
            <a:endParaRPr lang="he-IL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49250" y="0"/>
            <a:ext cx="105156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תרומת הפרויקט לקידום תהליכי הוראה - למידה</a:t>
            </a:r>
            <a:endParaRPr lang="he-IL" sz="3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74" y="1511428"/>
            <a:ext cx="7142205" cy="509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טיפוח כישורי סטארט-אפ הישראלים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8994"/>
              </p:ext>
            </p:extLst>
          </p:nvPr>
        </p:nvGraphicFramePr>
        <p:xfrm>
          <a:off x="838200" y="1690687"/>
          <a:ext cx="10159314" cy="485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4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פנינו לעתיד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endParaRPr lang="he-IL" b="1" dirty="0" smtClean="0"/>
          </a:p>
          <a:p>
            <a:pPr marL="0" lvl="0" indent="0">
              <a:buNone/>
            </a:pPr>
            <a:endParaRPr lang="he-IL" b="1" dirty="0" smtClean="0"/>
          </a:p>
          <a:p>
            <a:pPr marL="0" lvl="0" indent="0">
              <a:buNone/>
            </a:pPr>
            <a:endParaRPr lang="he-IL" b="1" dirty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938237024"/>
              </p:ext>
            </p:extLst>
          </p:nvPr>
        </p:nvGraphicFramePr>
        <p:xfrm>
          <a:off x="1334005" y="1530213"/>
          <a:ext cx="5665966" cy="449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קבוצה 5"/>
          <p:cNvGrpSpPr/>
          <p:nvPr/>
        </p:nvGrpSpPr>
        <p:grpSpPr>
          <a:xfrm>
            <a:off x="7009099" y="1530213"/>
            <a:ext cx="2586509" cy="2586509"/>
            <a:chOff x="2215516" y="197811"/>
            <a:chExt cx="1760322" cy="1760322"/>
          </a:xfrm>
        </p:grpSpPr>
        <p:sp>
          <p:nvSpPr>
            <p:cNvPr id="7" name="Shape 6"/>
            <p:cNvSpPr/>
            <p:nvPr/>
          </p:nvSpPr>
          <p:spPr>
            <a:xfrm rot="20700000">
              <a:off x="2215516" y="197811"/>
              <a:ext cx="1760322" cy="1760322"/>
            </a:xfrm>
            <a:prstGeom prst="gear6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2601606" y="583901"/>
              <a:ext cx="988141" cy="988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מורים</a:t>
              </a:r>
              <a:endParaRPr lang="he-IL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6162032" y="3559223"/>
            <a:ext cx="2349700" cy="2349700"/>
            <a:chOff x="2215516" y="197811"/>
            <a:chExt cx="1760322" cy="176032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Shape 9"/>
            <p:cNvSpPr/>
            <p:nvPr/>
          </p:nvSpPr>
          <p:spPr>
            <a:xfrm rot="20700000">
              <a:off x="2215516" y="197811"/>
              <a:ext cx="1760322" cy="1760322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2632871" y="669376"/>
              <a:ext cx="956876" cy="783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תלמידים</a:t>
              </a:r>
              <a:endParaRPr lang="he-IL" sz="2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8240617" y="3569896"/>
            <a:ext cx="2236574" cy="2236574"/>
            <a:chOff x="2215516" y="197811"/>
            <a:chExt cx="1760322" cy="1760322"/>
          </a:xfrm>
          <a:solidFill>
            <a:srgbClr val="00B050"/>
          </a:solidFill>
        </p:grpSpPr>
        <p:sp>
          <p:nvSpPr>
            <p:cNvPr id="13" name="Shape 12"/>
            <p:cNvSpPr/>
            <p:nvPr/>
          </p:nvSpPr>
          <p:spPr>
            <a:xfrm rot="20700000">
              <a:off x="2215516" y="197811"/>
              <a:ext cx="1760322" cy="1760322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>
              <a:off x="2597214" y="745378"/>
              <a:ext cx="992532" cy="6233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בתי ספר</a:t>
              </a:r>
              <a:endParaRPr lang="he-IL" sz="2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9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-3158524" y="2438446"/>
            <a:ext cx="11042650" cy="96240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להוסיף תמונת נכדות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436127"/>
            <a:ext cx="9048751" cy="484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-50800" y="473722"/>
            <a:ext cx="11042650" cy="96240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הקטלוג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הדיגיטלי הגדול בעולם של תוכן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חינוכי הפתוח לציבור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9250" y="688975"/>
            <a:ext cx="10515600" cy="6000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יעדים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ומטרות פדגוגיות של רשת עמל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בהוראה עם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36" y="2316892"/>
            <a:ext cx="3865258" cy="340142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47" y="2157606"/>
            <a:ext cx="3999953" cy="396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05" y="383427"/>
            <a:ext cx="1131095" cy="10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520700" y="3013075"/>
            <a:ext cx="9512300" cy="6000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e-IL" sz="4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למה בחרנו  ב-                ?</a:t>
            </a:r>
            <a:endParaRPr lang="he-IL" sz="4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54" y="2201609"/>
            <a:ext cx="2404249" cy="22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16" y="600847"/>
            <a:ext cx="7255476" cy="5441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7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8" y="688890"/>
            <a:ext cx="7335795" cy="550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629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r="8135"/>
          <a:stretch/>
        </p:blipFill>
        <p:spPr>
          <a:xfrm>
            <a:off x="3824415" y="759941"/>
            <a:ext cx="4924168" cy="520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79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425450" y="577850"/>
            <a:ext cx="10248900" cy="9017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מה צריך לקחת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בחשבון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כשנכנסים לפרויקט?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he-IL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7" y="1890487"/>
            <a:ext cx="3287851" cy="293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/>
          <a:stretch/>
        </p:blipFill>
        <p:spPr>
          <a:xfrm>
            <a:off x="2673640" y="2248930"/>
            <a:ext cx="3367182" cy="280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 b="15495"/>
          <a:stretch/>
        </p:blipFill>
        <p:spPr>
          <a:xfrm>
            <a:off x="5238808" y="2434280"/>
            <a:ext cx="3005693" cy="291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0" y="2821727"/>
            <a:ext cx="4151870" cy="311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432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122</Words>
  <Application>Microsoft Office PowerPoint</Application>
  <PresentationFormat>מסך רחב</PresentationFormat>
  <Paragraphs>43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ערכת נושא Office</vt:lpstr>
      <vt:lpstr>הסיפור של            ברשת עמל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הסיפור של  iTunes U ברשת עמל</vt:lpstr>
      <vt:lpstr>מצגת של PowerPoint</vt:lpstr>
      <vt:lpstr>תרומת הפרויקט לקידום תהליכי הוראה - למידה</vt:lpstr>
      <vt:lpstr>טיפוח כישורי סטארט-אפ הישראלים</vt:lpstr>
      <vt:lpstr>מצגת של PowerPoint</vt:lpstr>
    </vt:vector>
  </TitlesOfParts>
  <Company>Amal1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הסיפור של  iTunes U ברשת עמל</dc:title>
  <dc:creator>גילי אלון</dc:creator>
  <cp:lastModifiedBy>עופר שמש</cp:lastModifiedBy>
  <cp:revision>71</cp:revision>
  <dcterms:created xsi:type="dcterms:W3CDTF">2015-10-14T05:55:36Z</dcterms:created>
  <dcterms:modified xsi:type="dcterms:W3CDTF">2015-10-22T04:46:21Z</dcterms:modified>
</cp:coreProperties>
</file>