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9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5" r:id="rId10"/>
    <p:sldId id="264" r:id="rId11"/>
  </p:sldIdLst>
  <p:sldSz cx="9144000" cy="6858000" type="screen4x3"/>
  <p:notesSz cx="6858000" cy="9144000"/>
  <p:defaultTextStyle>
    <a:defPPr>
      <a:defRPr lang="he-I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CC00"/>
    <a:srgbClr val="FF6600"/>
    <a:srgbClr val="FF99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85" d="100"/>
          <a:sy n="85" d="100"/>
        </p:scale>
        <p:origin x="-714" y="-4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>
                <a:gd name="T0" fmla="*/ 18 w 66"/>
                <a:gd name="T1" fmla="*/ 96 h 96"/>
                <a:gd name="T2" fmla="*/ 42 w 66"/>
                <a:gd name="T3" fmla="*/ 78 h 96"/>
                <a:gd name="T4" fmla="*/ 60 w 66"/>
                <a:gd name="T5" fmla="*/ 60 h 96"/>
                <a:gd name="T6" fmla="*/ 66 w 66"/>
                <a:gd name="T7" fmla="*/ 36 h 96"/>
                <a:gd name="T8" fmla="*/ 60 w 66"/>
                <a:gd name="T9" fmla="*/ 12 h 96"/>
                <a:gd name="T10" fmla="*/ 36 w 66"/>
                <a:gd name="T11" fmla="*/ 0 h 96"/>
                <a:gd name="T12" fmla="*/ 24 w 66"/>
                <a:gd name="T13" fmla="*/ 6 h 96"/>
                <a:gd name="T14" fmla="*/ 12 w 66"/>
                <a:gd name="T15" fmla="*/ 12 h 96"/>
                <a:gd name="T16" fmla="*/ 0 w 66"/>
                <a:gd name="T17" fmla="*/ 36 h 96"/>
                <a:gd name="T18" fmla="*/ 0 w 66"/>
                <a:gd name="T19" fmla="*/ 60 h 96"/>
                <a:gd name="T20" fmla="*/ 12 w 66"/>
                <a:gd name="T21" fmla="*/ 84 h 96"/>
                <a:gd name="T22" fmla="*/ 18 w 66"/>
                <a:gd name="T23" fmla="*/ 96 h 96"/>
                <a:gd name="T24" fmla="*/ 18 w 66"/>
                <a:gd name="T25" fmla="*/ 96 h 96"/>
                <a:gd name="T26" fmla="*/ 42 w 66"/>
                <a:gd name="T27" fmla="*/ 18 h 96"/>
                <a:gd name="T28" fmla="*/ 54 w 66"/>
                <a:gd name="T29" fmla="*/ 24 h 96"/>
                <a:gd name="T30" fmla="*/ 60 w 66"/>
                <a:gd name="T31" fmla="*/ 36 h 96"/>
                <a:gd name="T32" fmla="*/ 60 w 66"/>
                <a:gd name="T33" fmla="*/ 48 h 96"/>
                <a:gd name="T34" fmla="*/ 54 w 66"/>
                <a:gd name="T35" fmla="*/ 54 h 96"/>
                <a:gd name="T36" fmla="*/ 36 w 66"/>
                <a:gd name="T37" fmla="*/ 72 h 96"/>
                <a:gd name="T38" fmla="*/ 24 w 66"/>
                <a:gd name="T39" fmla="*/ 78 h 96"/>
                <a:gd name="T40" fmla="*/ 24 w 66"/>
                <a:gd name="T41" fmla="*/ 78 h 96"/>
                <a:gd name="T42" fmla="*/ 12 w 66"/>
                <a:gd name="T43" fmla="*/ 48 h 96"/>
                <a:gd name="T44" fmla="*/ 18 w 66"/>
                <a:gd name="T45" fmla="*/ 24 h 96"/>
                <a:gd name="T46" fmla="*/ 30 w 66"/>
                <a:gd name="T47" fmla="*/ 18 h 96"/>
                <a:gd name="T48" fmla="*/ 42 w 66"/>
                <a:gd name="T49" fmla="*/ 18 h 96"/>
                <a:gd name="T50" fmla="*/ 42 w 66"/>
                <a:gd name="T51" fmla="*/ 1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>
                <a:gd name="T0" fmla="*/ 6 w 623"/>
                <a:gd name="T1" fmla="*/ 18 h 156"/>
                <a:gd name="T2" fmla="*/ 162 w 623"/>
                <a:gd name="T3" fmla="*/ 36 h 156"/>
                <a:gd name="T4" fmla="*/ 251 w 623"/>
                <a:gd name="T5" fmla="*/ 36 h 156"/>
                <a:gd name="T6" fmla="*/ 354 w 623"/>
                <a:gd name="T7" fmla="*/ 30 h 156"/>
                <a:gd name="T8" fmla="*/ 473 w 623"/>
                <a:gd name="T9" fmla="*/ 18 h 156"/>
                <a:gd name="T10" fmla="*/ 611 w 623"/>
                <a:gd name="T11" fmla="*/ 0 h 156"/>
                <a:gd name="T12" fmla="*/ 623 w 623"/>
                <a:gd name="T13" fmla="*/ 114 h 156"/>
                <a:gd name="T14" fmla="*/ 497 w 623"/>
                <a:gd name="T15" fmla="*/ 138 h 156"/>
                <a:gd name="T16" fmla="*/ 414 w 623"/>
                <a:gd name="T17" fmla="*/ 150 h 156"/>
                <a:gd name="T18" fmla="*/ 318 w 623"/>
                <a:gd name="T19" fmla="*/ 156 h 156"/>
                <a:gd name="T20" fmla="*/ 215 w 623"/>
                <a:gd name="T21" fmla="*/ 156 h 156"/>
                <a:gd name="T22" fmla="*/ 108 w 623"/>
                <a:gd name="T23" fmla="*/ 150 h 156"/>
                <a:gd name="T24" fmla="*/ 0 w 623"/>
                <a:gd name="T25" fmla="*/ 132 h 156"/>
                <a:gd name="T26" fmla="*/ 6 w 623"/>
                <a:gd name="T27" fmla="*/ 18 h 156"/>
                <a:gd name="T28" fmla="*/ 6 w 623"/>
                <a:gd name="T29" fmla="*/ 1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>
                <a:gd name="T0" fmla="*/ 754 w 993"/>
                <a:gd name="T1" fmla="*/ 6 h 126"/>
                <a:gd name="T2" fmla="*/ 652 w 993"/>
                <a:gd name="T3" fmla="*/ 6 h 126"/>
                <a:gd name="T4" fmla="*/ 563 w 993"/>
                <a:gd name="T5" fmla="*/ 6 h 126"/>
                <a:gd name="T6" fmla="*/ 479 w 993"/>
                <a:gd name="T7" fmla="*/ 6 h 126"/>
                <a:gd name="T8" fmla="*/ 401 w 993"/>
                <a:gd name="T9" fmla="*/ 6 h 126"/>
                <a:gd name="T10" fmla="*/ 335 w 993"/>
                <a:gd name="T11" fmla="*/ 0 h 126"/>
                <a:gd name="T12" fmla="*/ 276 w 993"/>
                <a:gd name="T13" fmla="*/ 0 h 126"/>
                <a:gd name="T14" fmla="*/ 222 w 993"/>
                <a:gd name="T15" fmla="*/ 0 h 126"/>
                <a:gd name="T16" fmla="*/ 180 w 993"/>
                <a:gd name="T17" fmla="*/ 6 h 126"/>
                <a:gd name="T18" fmla="*/ 138 w 993"/>
                <a:gd name="T19" fmla="*/ 6 h 126"/>
                <a:gd name="T20" fmla="*/ 108 w 993"/>
                <a:gd name="T21" fmla="*/ 6 h 126"/>
                <a:gd name="T22" fmla="*/ 54 w 993"/>
                <a:gd name="T23" fmla="*/ 6 h 126"/>
                <a:gd name="T24" fmla="*/ 24 w 993"/>
                <a:gd name="T25" fmla="*/ 12 h 126"/>
                <a:gd name="T26" fmla="*/ 6 w 993"/>
                <a:gd name="T27" fmla="*/ 18 h 126"/>
                <a:gd name="T28" fmla="*/ 0 w 993"/>
                <a:gd name="T29" fmla="*/ 24 h 126"/>
                <a:gd name="T30" fmla="*/ 12 w 993"/>
                <a:gd name="T31" fmla="*/ 42 h 126"/>
                <a:gd name="T32" fmla="*/ 18 w 993"/>
                <a:gd name="T33" fmla="*/ 48 h 126"/>
                <a:gd name="T34" fmla="*/ 30 w 993"/>
                <a:gd name="T35" fmla="*/ 54 h 126"/>
                <a:gd name="T36" fmla="*/ 60 w 993"/>
                <a:gd name="T37" fmla="*/ 60 h 126"/>
                <a:gd name="T38" fmla="*/ 90 w 993"/>
                <a:gd name="T39" fmla="*/ 72 h 126"/>
                <a:gd name="T40" fmla="*/ 144 w 993"/>
                <a:gd name="T41" fmla="*/ 84 h 126"/>
                <a:gd name="T42" fmla="*/ 210 w 993"/>
                <a:gd name="T43" fmla="*/ 90 h 126"/>
                <a:gd name="T44" fmla="*/ 293 w 993"/>
                <a:gd name="T45" fmla="*/ 102 h 126"/>
                <a:gd name="T46" fmla="*/ 389 w 993"/>
                <a:gd name="T47" fmla="*/ 108 h 126"/>
                <a:gd name="T48" fmla="*/ 503 w 993"/>
                <a:gd name="T49" fmla="*/ 120 h 126"/>
                <a:gd name="T50" fmla="*/ 622 w 993"/>
                <a:gd name="T51" fmla="*/ 120 h 126"/>
                <a:gd name="T52" fmla="*/ 754 w 993"/>
                <a:gd name="T53" fmla="*/ 126 h 126"/>
                <a:gd name="T54" fmla="*/ 873 w 993"/>
                <a:gd name="T55" fmla="*/ 126 h 126"/>
                <a:gd name="T56" fmla="*/ 993 w 993"/>
                <a:gd name="T57" fmla="*/ 126 h 126"/>
                <a:gd name="T58" fmla="*/ 993 w 993"/>
                <a:gd name="T59" fmla="*/ 12 h 126"/>
                <a:gd name="T60" fmla="*/ 879 w 993"/>
                <a:gd name="T61" fmla="*/ 12 h 126"/>
                <a:gd name="T62" fmla="*/ 754 w 993"/>
                <a:gd name="T63" fmla="*/ 6 h 126"/>
                <a:gd name="T64" fmla="*/ 754 w 993"/>
                <a:gd name="T65" fmla="*/ 6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>
                <a:gd name="T0" fmla="*/ 0 w 969"/>
                <a:gd name="T1" fmla="*/ 0 h 245"/>
                <a:gd name="T2" fmla="*/ 24 w 969"/>
                <a:gd name="T3" fmla="*/ 54 h 245"/>
                <a:gd name="T4" fmla="*/ 66 w 969"/>
                <a:gd name="T5" fmla="*/ 96 h 245"/>
                <a:gd name="T6" fmla="*/ 120 w 969"/>
                <a:gd name="T7" fmla="*/ 137 h 245"/>
                <a:gd name="T8" fmla="*/ 198 w 969"/>
                <a:gd name="T9" fmla="*/ 173 h 245"/>
                <a:gd name="T10" fmla="*/ 293 w 969"/>
                <a:gd name="T11" fmla="*/ 203 h 245"/>
                <a:gd name="T12" fmla="*/ 353 w 969"/>
                <a:gd name="T13" fmla="*/ 215 h 245"/>
                <a:gd name="T14" fmla="*/ 413 w 969"/>
                <a:gd name="T15" fmla="*/ 227 h 245"/>
                <a:gd name="T16" fmla="*/ 479 w 969"/>
                <a:gd name="T17" fmla="*/ 233 h 245"/>
                <a:gd name="T18" fmla="*/ 556 w 969"/>
                <a:gd name="T19" fmla="*/ 239 h 245"/>
                <a:gd name="T20" fmla="*/ 634 w 969"/>
                <a:gd name="T21" fmla="*/ 245 h 245"/>
                <a:gd name="T22" fmla="*/ 724 w 969"/>
                <a:gd name="T23" fmla="*/ 245 h 245"/>
                <a:gd name="T24" fmla="*/ 855 w 969"/>
                <a:gd name="T25" fmla="*/ 245 h 245"/>
                <a:gd name="T26" fmla="*/ 969 w 969"/>
                <a:gd name="T27" fmla="*/ 239 h 245"/>
                <a:gd name="T28" fmla="*/ 969 w 969"/>
                <a:gd name="T29" fmla="*/ 60 h 245"/>
                <a:gd name="T30" fmla="*/ 700 w 969"/>
                <a:gd name="T31" fmla="*/ 60 h 245"/>
                <a:gd name="T32" fmla="*/ 503 w 969"/>
                <a:gd name="T33" fmla="*/ 54 h 245"/>
                <a:gd name="T34" fmla="*/ 317 w 969"/>
                <a:gd name="T35" fmla="*/ 42 h 245"/>
                <a:gd name="T36" fmla="*/ 150 w 969"/>
                <a:gd name="T37" fmla="*/ 24 h 245"/>
                <a:gd name="T38" fmla="*/ 72 w 969"/>
                <a:gd name="T39" fmla="*/ 12 h 245"/>
                <a:gd name="T40" fmla="*/ 0 w 969"/>
                <a:gd name="T41" fmla="*/ 0 h 245"/>
                <a:gd name="T42" fmla="*/ 0 w 969"/>
                <a:gd name="T43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>
                <a:gd name="T0" fmla="*/ 700 w 951"/>
                <a:gd name="T1" fmla="*/ 0 h 90"/>
                <a:gd name="T2" fmla="*/ 598 w 951"/>
                <a:gd name="T3" fmla="*/ 0 h 90"/>
                <a:gd name="T4" fmla="*/ 515 w 951"/>
                <a:gd name="T5" fmla="*/ 0 h 90"/>
                <a:gd name="T6" fmla="*/ 431 w 951"/>
                <a:gd name="T7" fmla="*/ 0 h 90"/>
                <a:gd name="T8" fmla="*/ 365 w 951"/>
                <a:gd name="T9" fmla="*/ 0 h 90"/>
                <a:gd name="T10" fmla="*/ 299 w 951"/>
                <a:gd name="T11" fmla="*/ 0 h 90"/>
                <a:gd name="T12" fmla="*/ 245 w 951"/>
                <a:gd name="T13" fmla="*/ 0 h 90"/>
                <a:gd name="T14" fmla="*/ 198 w 951"/>
                <a:gd name="T15" fmla="*/ 0 h 90"/>
                <a:gd name="T16" fmla="*/ 162 w 951"/>
                <a:gd name="T17" fmla="*/ 0 h 90"/>
                <a:gd name="T18" fmla="*/ 126 w 951"/>
                <a:gd name="T19" fmla="*/ 6 h 90"/>
                <a:gd name="T20" fmla="*/ 96 w 951"/>
                <a:gd name="T21" fmla="*/ 6 h 90"/>
                <a:gd name="T22" fmla="*/ 54 w 951"/>
                <a:gd name="T23" fmla="*/ 12 h 90"/>
                <a:gd name="T24" fmla="*/ 30 w 951"/>
                <a:gd name="T25" fmla="*/ 12 h 90"/>
                <a:gd name="T26" fmla="*/ 12 w 951"/>
                <a:gd name="T27" fmla="*/ 18 h 90"/>
                <a:gd name="T28" fmla="*/ 6 w 951"/>
                <a:gd name="T29" fmla="*/ 18 h 90"/>
                <a:gd name="T30" fmla="*/ 0 w 951"/>
                <a:gd name="T31" fmla="*/ 24 h 90"/>
                <a:gd name="T32" fmla="*/ 6 w 951"/>
                <a:gd name="T33" fmla="*/ 30 h 90"/>
                <a:gd name="T34" fmla="*/ 24 w 951"/>
                <a:gd name="T35" fmla="*/ 36 h 90"/>
                <a:gd name="T36" fmla="*/ 54 w 951"/>
                <a:gd name="T37" fmla="*/ 42 h 90"/>
                <a:gd name="T38" fmla="*/ 102 w 951"/>
                <a:gd name="T39" fmla="*/ 54 h 90"/>
                <a:gd name="T40" fmla="*/ 168 w 951"/>
                <a:gd name="T41" fmla="*/ 60 h 90"/>
                <a:gd name="T42" fmla="*/ 251 w 951"/>
                <a:gd name="T43" fmla="*/ 66 h 90"/>
                <a:gd name="T44" fmla="*/ 341 w 951"/>
                <a:gd name="T45" fmla="*/ 78 h 90"/>
                <a:gd name="T46" fmla="*/ 449 w 951"/>
                <a:gd name="T47" fmla="*/ 84 h 90"/>
                <a:gd name="T48" fmla="*/ 568 w 951"/>
                <a:gd name="T49" fmla="*/ 84 h 90"/>
                <a:gd name="T50" fmla="*/ 694 w 951"/>
                <a:gd name="T51" fmla="*/ 90 h 90"/>
                <a:gd name="T52" fmla="*/ 825 w 951"/>
                <a:gd name="T53" fmla="*/ 90 h 90"/>
                <a:gd name="T54" fmla="*/ 951 w 951"/>
                <a:gd name="T55" fmla="*/ 90 h 90"/>
                <a:gd name="T56" fmla="*/ 951 w 951"/>
                <a:gd name="T57" fmla="*/ 6 h 90"/>
                <a:gd name="T58" fmla="*/ 831 w 951"/>
                <a:gd name="T59" fmla="*/ 6 h 90"/>
                <a:gd name="T60" fmla="*/ 772 w 951"/>
                <a:gd name="T61" fmla="*/ 6 h 90"/>
                <a:gd name="T62" fmla="*/ 700 w 951"/>
                <a:gd name="T63" fmla="*/ 0 h 90"/>
                <a:gd name="T64" fmla="*/ 700 w 951"/>
                <a:gd name="T65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>
                <a:gd name="T0" fmla="*/ 102 w 102"/>
                <a:gd name="T1" fmla="*/ 0 h 155"/>
                <a:gd name="T2" fmla="*/ 0 w 102"/>
                <a:gd name="T3" fmla="*/ 12 h 155"/>
                <a:gd name="T4" fmla="*/ 30 w 102"/>
                <a:gd name="T5" fmla="*/ 72 h 155"/>
                <a:gd name="T6" fmla="*/ 30 w 102"/>
                <a:gd name="T7" fmla="*/ 155 h 155"/>
                <a:gd name="T8" fmla="*/ 72 w 102"/>
                <a:gd name="T9" fmla="*/ 155 h 155"/>
                <a:gd name="T10" fmla="*/ 72 w 102"/>
                <a:gd name="T11" fmla="*/ 66 h 155"/>
                <a:gd name="T12" fmla="*/ 102 w 102"/>
                <a:gd name="T13" fmla="*/ 0 h 155"/>
                <a:gd name="T14" fmla="*/ 102 w 102"/>
                <a:gd name="T15" fmla="*/ 0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19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>
                <a:gd name="T0" fmla="*/ 48 w 90"/>
                <a:gd name="T1" fmla="*/ 96 h 96"/>
                <a:gd name="T2" fmla="*/ 72 w 90"/>
                <a:gd name="T3" fmla="*/ 72 h 96"/>
                <a:gd name="T4" fmla="*/ 84 w 90"/>
                <a:gd name="T5" fmla="*/ 48 h 96"/>
                <a:gd name="T6" fmla="*/ 90 w 90"/>
                <a:gd name="T7" fmla="*/ 36 h 96"/>
                <a:gd name="T8" fmla="*/ 84 w 90"/>
                <a:gd name="T9" fmla="*/ 24 h 96"/>
                <a:gd name="T10" fmla="*/ 66 w 90"/>
                <a:gd name="T11" fmla="*/ 6 h 96"/>
                <a:gd name="T12" fmla="*/ 42 w 90"/>
                <a:gd name="T13" fmla="*/ 0 h 96"/>
                <a:gd name="T14" fmla="*/ 24 w 90"/>
                <a:gd name="T15" fmla="*/ 0 h 96"/>
                <a:gd name="T16" fmla="*/ 12 w 90"/>
                <a:gd name="T17" fmla="*/ 12 h 96"/>
                <a:gd name="T18" fmla="*/ 6 w 90"/>
                <a:gd name="T19" fmla="*/ 24 h 96"/>
                <a:gd name="T20" fmla="*/ 0 w 90"/>
                <a:gd name="T21" fmla="*/ 36 h 96"/>
                <a:gd name="T22" fmla="*/ 12 w 90"/>
                <a:gd name="T23" fmla="*/ 66 h 96"/>
                <a:gd name="T24" fmla="*/ 30 w 90"/>
                <a:gd name="T25" fmla="*/ 84 h 96"/>
                <a:gd name="T26" fmla="*/ 48 w 90"/>
                <a:gd name="T27" fmla="*/ 96 h 96"/>
                <a:gd name="T28" fmla="*/ 48 w 90"/>
                <a:gd name="T29" fmla="*/ 96 h 96"/>
                <a:gd name="T30" fmla="*/ 48 w 90"/>
                <a:gd name="T31" fmla="*/ 12 h 96"/>
                <a:gd name="T32" fmla="*/ 66 w 90"/>
                <a:gd name="T33" fmla="*/ 18 h 96"/>
                <a:gd name="T34" fmla="*/ 72 w 90"/>
                <a:gd name="T35" fmla="*/ 24 h 96"/>
                <a:gd name="T36" fmla="*/ 72 w 90"/>
                <a:gd name="T37" fmla="*/ 36 h 96"/>
                <a:gd name="T38" fmla="*/ 72 w 90"/>
                <a:gd name="T39" fmla="*/ 48 h 96"/>
                <a:gd name="T40" fmla="*/ 54 w 90"/>
                <a:gd name="T41" fmla="*/ 66 h 96"/>
                <a:gd name="T42" fmla="*/ 48 w 90"/>
                <a:gd name="T43" fmla="*/ 78 h 96"/>
                <a:gd name="T44" fmla="*/ 30 w 90"/>
                <a:gd name="T45" fmla="*/ 66 h 96"/>
                <a:gd name="T46" fmla="*/ 24 w 90"/>
                <a:gd name="T47" fmla="*/ 48 h 96"/>
                <a:gd name="T48" fmla="*/ 18 w 90"/>
                <a:gd name="T49" fmla="*/ 30 h 96"/>
                <a:gd name="T50" fmla="*/ 30 w 90"/>
                <a:gd name="T51" fmla="*/ 12 h 96"/>
                <a:gd name="T52" fmla="*/ 48 w 90"/>
                <a:gd name="T53" fmla="*/ 12 h 96"/>
                <a:gd name="T54" fmla="*/ 48 w 90"/>
                <a:gd name="T55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20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>
                <a:gd name="T0" fmla="*/ 0 w 90"/>
                <a:gd name="T1" fmla="*/ 90 h 108"/>
                <a:gd name="T2" fmla="*/ 12 w 90"/>
                <a:gd name="T3" fmla="*/ 102 h 108"/>
                <a:gd name="T4" fmla="*/ 24 w 90"/>
                <a:gd name="T5" fmla="*/ 108 h 108"/>
                <a:gd name="T6" fmla="*/ 54 w 90"/>
                <a:gd name="T7" fmla="*/ 108 h 108"/>
                <a:gd name="T8" fmla="*/ 78 w 90"/>
                <a:gd name="T9" fmla="*/ 96 h 108"/>
                <a:gd name="T10" fmla="*/ 90 w 90"/>
                <a:gd name="T11" fmla="*/ 72 h 108"/>
                <a:gd name="T12" fmla="*/ 84 w 90"/>
                <a:gd name="T13" fmla="*/ 42 h 108"/>
                <a:gd name="T14" fmla="*/ 66 w 90"/>
                <a:gd name="T15" fmla="*/ 24 h 108"/>
                <a:gd name="T16" fmla="*/ 54 w 90"/>
                <a:gd name="T17" fmla="*/ 12 h 108"/>
                <a:gd name="T18" fmla="*/ 48 w 90"/>
                <a:gd name="T19" fmla="*/ 6 h 108"/>
                <a:gd name="T20" fmla="*/ 48 w 90"/>
                <a:gd name="T21" fmla="*/ 6 h 108"/>
                <a:gd name="T22" fmla="*/ 48 w 90"/>
                <a:gd name="T23" fmla="*/ 0 h 108"/>
                <a:gd name="T24" fmla="*/ 24 w 90"/>
                <a:gd name="T25" fmla="*/ 24 h 108"/>
                <a:gd name="T26" fmla="*/ 6 w 90"/>
                <a:gd name="T27" fmla="*/ 48 h 108"/>
                <a:gd name="T28" fmla="*/ 0 w 90"/>
                <a:gd name="T29" fmla="*/ 66 h 108"/>
                <a:gd name="T30" fmla="*/ 0 w 90"/>
                <a:gd name="T31" fmla="*/ 90 h 108"/>
                <a:gd name="T32" fmla="*/ 0 w 90"/>
                <a:gd name="T33" fmla="*/ 90 h 108"/>
                <a:gd name="T34" fmla="*/ 12 w 90"/>
                <a:gd name="T35" fmla="*/ 66 h 108"/>
                <a:gd name="T36" fmla="*/ 18 w 90"/>
                <a:gd name="T37" fmla="*/ 48 h 108"/>
                <a:gd name="T38" fmla="*/ 30 w 90"/>
                <a:gd name="T39" fmla="*/ 36 h 108"/>
                <a:gd name="T40" fmla="*/ 42 w 90"/>
                <a:gd name="T41" fmla="*/ 24 h 108"/>
                <a:gd name="T42" fmla="*/ 48 w 90"/>
                <a:gd name="T43" fmla="*/ 18 h 108"/>
                <a:gd name="T44" fmla="*/ 66 w 90"/>
                <a:gd name="T45" fmla="*/ 30 h 108"/>
                <a:gd name="T46" fmla="*/ 72 w 90"/>
                <a:gd name="T47" fmla="*/ 48 h 108"/>
                <a:gd name="T48" fmla="*/ 78 w 90"/>
                <a:gd name="T49" fmla="*/ 72 h 108"/>
                <a:gd name="T50" fmla="*/ 78 w 90"/>
                <a:gd name="T51" fmla="*/ 84 h 108"/>
                <a:gd name="T52" fmla="*/ 66 w 90"/>
                <a:gd name="T53" fmla="*/ 96 h 108"/>
                <a:gd name="T54" fmla="*/ 42 w 90"/>
                <a:gd name="T55" fmla="*/ 102 h 108"/>
                <a:gd name="T56" fmla="*/ 30 w 90"/>
                <a:gd name="T57" fmla="*/ 96 h 108"/>
                <a:gd name="T58" fmla="*/ 18 w 90"/>
                <a:gd name="T59" fmla="*/ 90 h 108"/>
                <a:gd name="T60" fmla="*/ 12 w 90"/>
                <a:gd name="T61" fmla="*/ 78 h 108"/>
                <a:gd name="T62" fmla="*/ 12 w 90"/>
                <a:gd name="T63" fmla="*/ 66 h 108"/>
                <a:gd name="T64" fmla="*/ 12 w 90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>
                <a:gd name="T0" fmla="*/ 102 w 102"/>
                <a:gd name="T1" fmla="*/ 0 h 156"/>
                <a:gd name="T2" fmla="*/ 0 w 102"/>
                <a:gd name="T3" fmla="*/ 6 h 156"/>
                <a:gd name="T4" fmla="*/ 30 w 102"/>
                <a:gd name="T5" fmla="*/ 72 h 156"/>
                <a:gd name="T6" fmla="*/ 30 w 102"/>
                <a:gd name="T7" fmla="*/ 156 h 156"/>
                <a:gd name="T8" fmla="*/ 72 w 102"/>
                <a:gd name="T9" fmla="*/ 156 h 156"/>
                <a:gd name="T10" fmla="*/ 72 w 102"/>
                <a:gd name="T11" fmla="*/ 66 h 156"/>
                <a:gd name="T12" fmla="*/ 102 w 102"/>
                <a:gd name="T13" fmla="*/ 0 h 156"/>
                <a:gd name="T14" fmla="*/ 102 w 102"/>
                <a:gd name="T15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22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>
                <a:gd name="T0" fmla="*/ 42 w 84"/>
                <a:gd name="T1" fmla="*/ 96 h 96"/>
                <a:gd name="T2" fmla="*/ 66 w 84"/>
                <a:gd name="T3" fmla="*/ 78 h 96"/>
                <a:gd name="T4" fmla="*/ 84 w 84"/>
                <a:gd name="T5" fmla="*/ 54 h 96"/>
                <a:gd name="T6" fmla="*/ 84 w 84"/>
                <a:gd name="T7" fmla="*/ 30 h 96"/>
                <a:gd name="T8" fmla="*/ 66 w 84"/>
                <a:gd name="T9" fmla="*/ 6 h 96"/>
                <a:gd name="T10" fmla="*/ 42 w 84"/>
                <a:gd name="T11" fmla="*/ 0 h 96"/>
                <a:gd name="T12" fmla="*/ 24 w 84"/>
                <a:gd name="T13" fmla="*/ 6 h 96"/>
                <a:gd name="T14" fmla="*/ 12 w 84"/>
                <a:gd name="T15" fmla="*/ 18 h 96"/>
                <a:gd name="T16" fmla="*/ 6 w 84"/>
                <a:gd name="T17" fmla="*/ 30 h 96"/>
                <a:gd name="T18" fmla="*/ 0 w 84"/>
                <a:gd name="T19" fmla="*/ 42 h 96"/>
                <a:gd name="T20" fmla="*/ 12 w 84"/>
                <a:gd name="T21" fmla="*/ 66 h 96"/>
                <a:gd name="T22" fmla="*/ 30 w 84"/>
                <a:gd name="T23" fmla="*/ 84 h 96"/>
                <a:gd name="T24" fmla="*/ 42 w 84"/>
                <a:gd name="T25" fmla="*/ 96 h 96"/>
                <a:gd name="T26" fmla="*/ 42 w 84"/>
                <a:gd name="T27" fmla="*/ 96 h 96"/>
                <a:gd name="T28" fmla="*/ 48 w 84"/>
                <a:gd name="T29" fmla="*/ 12 h 96"/>
                <a:gd name="T30" fmla="*/ 66 w 84"/>
                <a:gd name="T31" fmla="*/ 18 h 96"/>
                <a:gd name="T32" fmla="*/ 72 w 84"/>
                <a:gd name="T33" fmla="*/ 30 h 96"/>
                <a:gd name="T34" fmla="*/ 72 w 84"/>
                <a:gd name="T35" fmla="*/ 42 h 96"/>
                <a:gd name="T36" fmla="*/ 66 w 84"/>
                <a:gd name="T37" fmla="*/ 54 h 96"/>
                <a:gd name="T38" fmla="*/ 54 w 84"/>
                <a:gd name="T39" fmla="*/ 72 h 96"/>
                <a:gd name="T40" fmla="*/ 42 w 84"/>
                <a:gd name="T41" fmla="*/ 84 h 96"/>
                <a:gd name="T42" fmla="*/ 42 w 84"/>
                <a:gd name="T43" fmla="*/ 84 h 96"/>
                <a:gd name="T44" fmla="*/ 30 w 84"/>
                <a:gd name="T45" fmla="*/ 72 h 96"/>
                <a:gd name="T46" fmla="*/ 18 w 84"/>
                <a:gd name="T47" fmla="*/ 54 h 96"/>
                <a:gd name="T48" fmla="*/ 18 w 84"/>
                <a:gd name="T49" fmla="*/ 30 h 96"/>
                <a:gd name="T50" fmla="*/ 30 w 84"/>
                <a:gd name="T51" fmla="*/ 18 h 96"/>
                <a:gd name="T52" fmla="*/ 48 w 84"/>
                <a:gd name="T53" fmla="*/ 12 h 96"/>
                <a:gd name="T54" fmla="*/ 48 w 84"/>
                <a:gd name="T55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23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>
                <a:gd name="T0" fmla="*/ 6 w 90"/>
                <a:gd name="T1" fmla="*/ 90 h 108"/>
                <a:gd name="T2" fmla="*/ 18 w 90"/>
                <a:gd name="T3" fmla="*/ 102 h 108"/>
                <a:gd name="T4" fmla="*/ 30 w 90"/>
                <a:gd name="T5" fmla="*/ 108 h 108"/>
                <a:gd name="T6" fmla="*/ 60 w 90"/>
                <a:gd name="T7" fmla="*/ 108 h 108"/>
                <a:gd name="T8" fmla="*/ 84 w 90"/>
                <a:gd name="T9" fmla="*/ 96 h 108"/>
                <a:gd name="T10" fmla="*/ 90 w 90"/>
                <a:gd name="T11" fmla="*/ 84 h 108"/>
                <a:gd name="T12" fmla="*/ 90 w 90"/>
                <a:gd name="T13" fmla="*/ 66 h 108"/>
                <a:gd name="T14" fmla="*/ 84 w 90"/>
                <a:gd name="T15" fmla="*/ 36 h 108"/>
                <a:gd name="T16" fmla="*/ 72 w 90"/>
                <a:gd name="T17" fmla="*/ 18 h 108"/>
                <a:gd name="T18" fmla="*/ 60 w 90"/>
                <a:gd name="T19" fmla="*/ 6 h 108"/>
                <a:gd name="T20" fmla="*/ 54 w 90"/>
                <a:gd name="T21" fmla="*/ 0 h 108"/>
                <a:gd name="T22" fmla="*/ 54 w 90"/>
                <a:gd name="T23" fmla="*/ 0 h 108"/>
                <a:gd name="T24" fmla="*/ 48 w 90"/>
                <a:gd name="T25" fmla="*/ 0 h 108"/>
                <a:gd name="T26" fmla="*/ 24 w 90"/>
                <a:gd name="T27" fmla="*/ 24 h 108"/>
                <a:gd name="T28" fmla="*/ 12 w 90"/>
                <a:gd name="T29" fmla="*/ 48 h 108"/>
                <a:gd name="T30" fmla="*/ 0 w 90"/>
                <a:gd name="T31" fmla="*/ 66 h 108"/>
                <a:gd name="T32" fmla="*/ 6 w 90"/>
                <a:gd name="T33" fmla="*/ 90 h 108"/>
                <a:gd name="T34" fmla="*/ 6 w 90"/>
                <a:gd name="T35" fmla="*/ 90 h 108"/>
                <a:gd name="T36" fmla="*/ 18 w 90"/>
                <a:gd name="T37" fmla="*/ 66 h 108"/>
                <a:gd name="T38" fmla="*/ 24 w 90"/>
                <a:gd name="T39" fmla="*/ 48 h 108"/>
                <a:gd name="T40" fmla="*/ 36 w 90"/>
                <a:gd name="T41" fmla="*/ 30 h 108"/>
                <a:gd name="T42" fmla="*/ 42 w 90"/>
                <a:gd name="T43" fmla="*/ 18 h 108"/>
                <a:gd name="T44" fmla="*/ 48 w 90"/>
                <a:gd name="T45" fmla="*/ 12 h 108"/>
                <a:gd name="T46" fmla="*/ 78 w 90"/>
                <a:gd name="T47" fmla="*/ 42 h 108"/>
                <a:gd name="T48" fmla="*/ 84 w 90"/>
                <a:gd name="T49" fmla="*/ 66 h 108"/>
                <a:gd name="T50" fmla="*/ 66 w 90"/>
                <a:gd name="T51" fmla="*/ 90 h 108"/>
                <a:gd name="T52" fmla="*/ 54 w 90"/>
                <a:gd name="T53" fmla="*/ 96 h 108"/>
                <a:gd name="T54" fmla="*/ 42 w 90"/>
                <a:gd name="T55" fmla="*/ 96 h 108"/>
                <a:gd name="T56" fmla="*/ 30 w 90"/>
                <a:gd name="T57" fmla="*/ 96 h 108"/>
                <a:gd name="T58" fmla="*/ 24 w 90"/>
                <a:gd name="T59" fmla="*/ 84 h 108"/>
                <a:gd name="T60" fmla="*/ 18 w 90"/>
                <a:gd name="T61" fmla="*/ 78 h 108"/>
                <a:gd name="T62" fmla="*/ 18 w 90"/>
                <a:gd name="T63" fmla="*/ 66 h 108"/>
                <a:gd name="T64" fmla="*/ 18 w 90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24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>
                <a:gd name="T0" fmla="*/ 30 w 66"/>
                <a:gd name="T1" fmla="*/ 96 h 96"/>
                <a:gd name="T2" fmla="*/ 54 w 66"/>
                <a:gd name="T3" fmla="*/ 72 h 96"/>
                <a:gd name="T4" fmla="*/ 66 w 66"/>
                <a:gd name="T5" fmla="*/ 48 h 96"/>
                <a:gd name="T6" fmla="*/ 66 w 66"/>
                <a:gd name="T7" fmla="*/ 24 h 96"/>
                <a:gd name="T8" fmla="*/ 54 w 66"/>
                <a:gd name="T9" fmla="*/ 6 h 96"/>
                <a:gd name="T10" fmla="*/ 30 w 66"/>
                <a:gd name="T11" fmla="*/ 0 h 96"/>
                <a:gd name="T12" fmla="*/ 18 w 66"/>
                <a:gd name="T13" fmla="*/ 0 h 96"/>
                <a:gd name="T14" fmla="*/ 6 w 66"/>
                <a:gd name="T15" fmla="*/ 12 h 96"/>
                <a:gd name="T16" fmla="*/ 0 w 66"/>
                <a:gd name="T17" fmla="*/ 36 h 96"/>
                <a:gd name="T18" fmla="*/ 6 w 66"/>
                <a:gd name="T19" fmla="*/ 60 h 96"/>
                <a:gd name="T20" fmla="*/ 18 w 66"/>
                <a:gd name="T21" fmla="*/ 84 h 96"/>
                <a:gd name="T22" fmla="*/ 30 w 66"/>
                <a:gd name="T23" fmla="*/ 96 h 96"/>
                <a:gd name="T24" fmla="*/ 30 w 66"/>
                <a:gd name="T25" fmla="*/ 96 h 96"/>
                <a:gd name="T26" fmla="*/ 30 w 66"/>
                <a:gd name="T27" fmla="*/ 12 h 96"/>
                <a:gd name="T28" fmla="*/ 48 w 66"/>
                <a:gd name="T29" fmla="*/ 18 h 96"/>
                <a:gd name="T30" fmla="*/ 54 w 66"/>
                <a:gd name="T31" fmla="*/ 24 h 96"/>
                <a:gd name="T32" fmla="*/ 54 w 66"/>
                <a:gd name="T33" fmla="*/ 36 h 96"/>
                <a:gd name="T34" fmla="*/ 48 w 66"/>
                <a:gd name="T35" fmla="*/ 48 h 96"/>
                <a:gd name="T36" fmla="*/ 36 w 66"/>
                <a:gd name="T37" fmla="*/ 66 h 96"/>
                <a:gd name="T38" fmla="*/ 30 w 66"/>
                <a:gd name="T39" fmla="*/ 78 h 96"/>
                <a:gd name="T40" fmla="*/ 18 w 66"/>
                <a:gd name="T41" fmla="*/ 66 h 96"/>
                <a:gd name="T42" fmla="*/ 12 w 66"/>
                <a:gd name="T43" fmla="*/ 48 h 96"/>
                <a:gd name="T44" fmla="*/ 6 w 66"/>
                <a:gd name="T45" fmla="*/ 30 h 96"/>
                <a:gd name="T46" fmla="*/ 18 w 66"/>
                <a:gd name="T47" fmla="*/ 12 h 96"/>
                <a:gd name="T48" fmla="*/ 30 w 66"/>
                <a:gd name="T49" fmla="*/ 12 h 96"/>
                <a:gd name="T50" fmla="*/ 30 w 66"/>
                <a:gd name="T51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>
                <a:gd name="T0" fmla="*/ 2577 w 2594"/>
                <a:gd name="T1" fmla="*/ 0 h 444"/>
                <a:gd name="T2" fmla="*/ 2594 w 2594"/>
                <a:gd name="T3" fmla="*/ 72 h 444"/>
                <a:gd name="T4" fmla="*/ 6 w 2594"/>
                <a:gd name="T5" fmla="*/ 444 h 444"/>
                <a:gd name="T6" fmla="*/ 0 w 2594"/>
                <a:gd name="T7" fmla="*/ 396 h 444"/>
                <a:gd name="T8" fmla="*/ 1225 w 2594"/>
                <a:gd name="T9" fmla="*/ 96 h 444"/>
                <a:gd name="T10" fmla="*/ 1351 w 2594"/>
                <a:gd name="T11" fmla="*/ 78 h 444"/>
                <a:gd name="T12" fmla="*/ 2577 w 2594"/>
                <a:gd name="T13" fmla="*/ 0 h 444"/>
                <a:gd name="T14" fmla="*/ 2577 w 2594"/>
                <a:gd name="T15" fmla="*/ 0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26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>
                <a:gd name="T0" fmla="*/ 36 w 84"/>
                <a:gd name="T1" fmla="*/ 95 h 95"/>
                <a:gd name="T2" fmla="*/ 60 w 84"/>
                <a:gd name="T3" fmla="*/ 77 h 95"/>
                <a:gd name="T4" fmla="*/ 78 w 84"/>
                <a:gd name="T5" fmla="*/ 53 h 95"/>
                <a:gd name="T6" fmla="*/ 84 w 84"/>
                <a:gd name="T7" fmla="*/ 42 h 95"/>
                <a:gd name="T8" fmla="*/ 84 w 84"/>
                <a:gd name="T9" fmla="*/ 30 h 95"/>
                <a:gd name="T10" fmla="*/ 72 w 84"/>
                <a:gd name="T11" fmla="*/ 6 h 95"/>
                <a:gd name="T12" fmla="*/ 42 w 84"/>
                <a:gd name="T13" fmla="*/ 0 h 95"/>
                <a:gd name="T14" fmla="*/ 30 w 84"/>
                <a:gd name="T15" fmla="*/ 0 h 95"/>
                <a:gd name="T16" fmla="*/ 12 w 84"/>
                <a:gd name="T17" fmla="*/ 12 h 95"/>
                <a:gd name="T18" fmla="*/ 0 w 84"/>
                <a:gd name="T19" fmla="*/ 24 h 95"/>
                <a:gd name="T20" fmla="*/ 0 w 84"/>
                <a:gd name="T21" fmla="*/ 36 h 95"/>
                <a:gd name="T22" fmla="*/ 6 w 84"/>
                <a:gd name="T23" fmla="*/ 59 h 95"/>
                <a:gd name="T24" fmla="*/ 24 w 84"/>
                <a:gd name="T25" fmla="*/ 83 h 95"/>
                <a:gd name="T26" fmla="*/ 36 w 84"/>
                <a:gd name="T27" fmla="*/ 95 h 95"/>
                <a:gd name="T28" fmla="*/ 36 w 84"/>
                <a:gd name="T29" fmla="*/ 95 h 95"/>
                <a:gd name="T30" fmla="*/ 48 w 84"/>
                <a:gd name="T31" fmla="*/ 12 h 95"/>
                <a:gd name="T32" fmla="*/ 66 w 84"/>
                <a:gd name="T33" fmla="*/ 18 h 95"/>
                <a:gd name="T34" fmla="*/ 72 w 84"/>
                <a:gd name="T35" fmla="*/ 30 h 95"/>
                <a:gd name="T36" fmla="*/ 72 w 84"/>
                <a:gd name="T37" fmla="*/ 42 h 95"/>
                <a:gd name="T38" fmla="*/ 66 w 84"/>
                <a:gd name="T39" fmla="*/ 53 h 95"/>
                <a:gd name="T40" fmla="*/ 48 w 84"/>
                <a:gd name="T41" fmla="*/ 71 h 95"/>
                <a:gd name="T42" fmla="*/ 42 w 84"/>
                <a:gd name="T43" fmla="*/ 77 h 95"/>
                <a:gd name="T44" fmla="*/ 36 w 84"/>
                <a:gd name="T45" fmla="*/ 77 h 95"/>
                <a:gd name="T46" fmla="*/ 24 w 84"/>
                <a:gd name="T47" fmla="*/ 65 h 95"/>
                <a:gd name="T48" fmla="*/ 18 w 84"/>
                <a:gd name="T49" fmla="*/ 48 h 95"/>
                <a:gd name="T50" fmla="*/ 18 w 84"/>
                <a:gd name="T51" fmla="*/ 30 h 95"/>
                <a:gd name="T52" fmla="*/ 30 w 84"/>
                <a:gd name="T53" fmla="*/ 12 h 95"/>
                <a:gd name="T54" fmla="*/ 48 w 84"/>
                <a:gd name="T55" fmla="*/ 12 h 95"/>
                <a:gd name="T56" fmla="*/ 48 w 84"/>
                <a:gd name="T57" fmla="*/ 1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27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>
                <a:gd name="T0" fmla="*/ 12 w 90"/>
                <a:gd name="T1" fmla="*/ 96 h 108"/>
                <a:gd name="T2" fmla="*/ 24 w 90"/>
                <a:gd name="T3" fmla="*/ 108 h 108"/>
                <a:gd name="T4" fmla="*/ 42 w 90"/>
                <a:gd name="T5" fmla="*/ 108 h 108"/>
                <a:gd name="T6" fmla="*/ 66 w 90"/>
                <a:gd name="T7" fmla="*/ 102 h 108"/>
                <a:gd name="T8" fmla="*/ 84 w 90"/>
                <a:gd name="T9" fmla="*/ 78 h 108"/>
                <a:gd name="T10" fmla="*/ 90 w 90"/>
                <a:gd name="T11" fmla="*/ 66 h 108"/>
                <a:gd name="T12" fmla="*/ 84 w 90"/>
                <a:gd name="T13" fmla="*/ 48 h 108"/>
                <a:gd name="T14" fmla="*/ 66 w 90"/>
                <a:gd name="T15" fmla="*/ 24 h 108"/>
                <a:gd name="T16" fmla="*/ 48 w 90"/>
                <a:gd name="T17" fmla="*/ 12 h 108"/>
                <a:gd name="T18" fmla="*/ 36 w 90"/>
                <a:gd name="T19" fmla="*/ 0 h 108"/>
                <a:gd name="T20" fmla="*/ 30 w 90"/>
                <a:gd name="T21" fmla="*/ 0 h 108"/>
                <a:gd name="T22" fmla="*/ 30 w 90"/>
                <a:gd name="T23" fmla="*/ 0 h 108"/>
                <a:gd name="T24" fmla="*/ 24 w 90"/>
                <a:gd name="T25" fmla="*/ 0 h 108"/>
                <a:gd name="T26" fmla="*/ 12 w 90"/>
                <a:gd name="T27" fmla="*/ 30 h 108"/>
                <a:gd name="T28" fmla="*/ 0 w 90"/>
                <a:gd name="T29" fmla="*/ 54 h 108"/>
                <a:gd name="T30" fmla="*/ 0 w 90"/>
                <a:gd name="T31" fmla="*/ 78 h 108"/>
                <a:gd name="T32" fmla="*/ 12 w 90"/>
                <a:gd name="T33" fmla="*/ 96 h 108"/>
                <a:gd name="T34" fmla="*/ 12 w 90"/>
                <a:gd name="T35" fmla="*/ 96 h 108"/>
                <a:gd name="T36" fmla="*/ 12 w 90"/>
                <a:gd name="T37" fmla="*/ 72 h 108"/>
                <a:gd name="T38" fmla="*/ 18 w 90"/>
                <a:gd name="T39" fmla="*/ 54 h 108"/>
                <a:gd name="T40" fmla="*/ 24 w 90"/>
                <a:gd name="T41" fmla="*/ 36 h 108"/>
                <a:gd name="T42" fmla="*/ 30 w 90"/>
                <a:gd name="T43" fmla="*/ 18 h 108"/>
                <a:gd name="T44" fmla="*/ 30 w 90"/>
                <a:gd name="T45" fmla="*/ 12 h 108"/>
                <a:gd name="T46" fmla="*/ 48 w 90"/>
                <a:gd name="T47" fmla="*/ 24 h 108"/>
                <a:gd name="T48" fmla="*/ 66 w 90"/>
                <a:gd name="T49" fmla="*/ 36 h 108"/>
                <a:gd name="T50" fmla="*/ 78 w 90"/>
                <a:gd name="T51" fmla="*/ 54 h 108"/>
                <a:gd name="T52" fmla="*/ 78 w 90"/>
                <a:gd name="T53" fmla="*/ 72 h 108"/>
                <a:gd name="T54" fmla="*/ 72 w 90"/>
                <a:gd name="T55" fmla="*/ 84 h 108"/>
                <a:gd name="T56" fmla="*/ 48 w 90"/>
                <a:gd name="T57" fmla="*/ 96 h 108"/>
                <a:gd name="T58" fmla="*/ 36 w 90"/>
                <a:gd name="T59" fmla="*/ 96 h 108"/>
                <a:gd name="T60" fmla="*/ 24 w 90"/>
                <a:gd name="T61" fmla="*/ 90 h 108"/>
                <a:gd name="T62" fmla="*/ 18 w 90"/>
                <a:gd name="T63" fmla="*/ 84 h 108"/>
                <a:gd name="T64" fmla="*/ 12 w 90"/>
                <a:gd name="T65" fmla="*/ 72 h 108"/>
                <a:gd name="T66" fmla="*/ 12 w 90"/>
                <a:gd name="T67" fmla="*/ 72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28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>
                <a:gd name="T0" fmla="*/ 71 w 71"/>
                <a:gd name="T1" fmla="*/ 90 h 90"/>
                <a:gd name="T2" fmla="*/ 71 w 71"/>
                <a:gd name="T3" fmla="*/ 60 h 90"/>
                <a:gd name="T4" fmla="*/ 71 w 71"/>
                <a:gd name="T5" fmla="*/ 36 h 90"/>
                <a:gd name="T6" fmla="*/ 60 w 71"/>
                <a:gd name="T7" fmla="*/ 12 h 90"/>
                <a:gd name="T8" fmla="*/ 36 w 71"/>
                <a:gd name="T9" fmla="*/ 0 h 90"/>
                <a:gd name="T10" fmla="*/ 12 w 71"/>
                <a:gd name="T11" fmla="*/ 12 h 90"/>
                <a:gd name="T12" fmla="*/ 0 w 71"/>
                <a:gd name="T13" fmla="*/ 36 h 90"/>
                <a:gd name="T14" fmla="*/ 6 w 71"/>
                <a:gd name="T15" fmla="*/ 60 h 90"/>
                <a:gd name="T16" fmla="*/ 30 w 71"/>
                <a:gd name="T17" fmla="*/ 78 h 90"/>
                <a:gd name="T18" fmla="*/ 54 w 71"/>
                <a:gd name="T19" fmla="*/ 90 h 90"/>
                <a:gd name="T20" fmla="*/ 71 w 71"/>
                <a:gd name="T21" fmla="*/ 90 h 90"/>
                <a:gd name="T22" fmla="*/ 71 w 71"/>
                <a:gd name="T23" fmla="*/ 90 h 90"/>
                <a:gd name="T24" fmla="*/ 24 w 71"/>
                <a:gd name="T25" fmla="*/ 18 h 90"/>
                <a:gd name="T26" fmla="*/ 42 w 71"/>
                <a:gd name="T27" fmla="*/ 18 h 90"/>
                <a:gd name="T28" fmla="*/ 54 w 71"/>
                <a:gd name="T29" fmla="*/ 18 h 90"/>
                <a:gd name="T30" fmla="*/ 60 w 71"/>
                <a:gd name="T31" fmla="*/ 42 h 90"/>
                <a:gd name="T32" fmla="*/ 60 w 71"/>
                <a:gd name="T33" fmla="*/ 66 h 90"/>
                <a:gd name="T34" fmla="*/ 60 w 71"/>
                <a:gd name="T35" fmla="*/ 72 h 90"/>
                <a:gd name="T36" fmla="*/ 60 w 71"/>
                <a:gd name="T37" fmla="*/ 78 h 90"/>
                <a:gd name="T38" fmla="*/ 42 w 71"/>
                <a:gd name="T39" fmla="*/ 72 h 90"/>
                <a:gd name="T40" fmla="*/ 24 w 71"/>
                <a:gd name="T41" fmla="*/ 66 h 90"/>
                <a:gd name="T42" fmla="*/ 12 w 71"/>
                <a:gd name="T43" fmla="*/ 48 h 90"/>
                <a:gd name="T44" fmla="*/ 12 w 71"/>
                <a:gd name="T45" fmla="*/ 30 h 90"/>
                <a:gd name="T46" fmla="*/ 24 w 71"/>
                <a:gd name="T47" fmla="*/ 18 h 90"/>
                <a:gd name="T48" fmla="*/ 24 w 71"/>
                <a:gd name="T49" fmla="*/ 1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32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>
                <a:gd name="T0" fmla="*/ 66 w 90"/>
                <a:gd name="T1" fmla="*/ 96 h 96"/>
                <a:gd name="T2" fmla="*/ 78 w 90"/>
                <a:gd name="T3" fmla="*/ 66 h 96"/>
                <a:gd name="T4" fmla="*/ 90 w 90"/>
                <a:gd name="T5" fmla="*/ 42 h 96"/>
                <a:gd name="T6" fmla="*/ 78 w 90"/>
                <a:gd name="T7" fmla="*/ 18 h 96"/>
                <a:gd name="T8" fmla="*/ 60 w 90"/>
                <a:gd name="T9" fmla="*/ 0 h 96"/>
                <a:gd name="T10" fmla="*/ 30 w 90"/>
                <a:gd name="T11" fmla="*/ 6 h 96"/>
                <a:gd name="T12" fmla="*/ 18 w 90"/>
                <a:gd name="T13" fmla="*/ 18 h 96"/>
                <a:gd name="T14" fmla="*/ 6 w 90"/>
                <a:gd name="T15" fmla="*/ 30 h 96"/>
                <a:gd name="T16" fmla="*/ 0 w 90"/>
                <a:gd name="T17" fmla="*/ 42 h 96"/>
                <a:gd name="T18" fmla="*/ 6 w 90"/>
                <a:gd name="T19" fmla="*/ 60 h 96"/>
                <a:gd name="T20" fmla="*/ 24 w 90"/>
                <a:gd name="T21" fmla="*/ 78 h 96"/>
                <a:gd name="T22" fmla="*/ 48 w 90"/>
                <a:gd name="T23" fmla="*/ 90 h 96"/>
                <a:gd name="T24" fmla="*/ 66 w 90"/>
                <a:gd name="T25" fmla="*/ 96 h 96"/>
                <a:gd name="T26" fmla="*/ 66 w 90"/>
                <a:gd name="T27" fmla="*/ 96 h 96"/>
                <a:gd name="T28" fmla="*/ 42 w 90"/>
                <a:gd name="T29" fmla="*/ 18 h 96"/>
                <a:gd name="T30" fmla="*/ 60 w 90"/>
                <a:gd name="T31" fmla="*/ 18 h 96"/>
                <a:gd name="T32" fmla="*/ 72 w 90"/>
                <a:gd name="T33" fmla="*/ 24 h 96"/>
                <a:gd name="T34" fmla="*/ 72 w 90"/>
                <a:gd name="T35" fmla="*/ 36 h 96"/>
                <a:gd name="T36" fmla="*/ 72 w 90"/>
                <a:gd name="T37" fmla="*/ 48 h 96"/>
                <a:gd name="T38" fmla="*/ 66 w 90"/>
                <a:gd name="T39" fmla="*/ 72 h 96"/>
                <a:gd name="T40" fmla="*/ 60 w 90"/>
                <a:gd name="T41" fmla="*/ 78 h 96"/>
                <a:gd name="T42" fmla="*/ 60 w 90"/>
                <a:gd name="T43" fmla="*/ 84 h 96"/>
                <a:gd name="T44" fmla="*/ 42 w 90"/>
                <a:gd name="T45" fmla="*/ 72 h 96"/>
                <a:gd name="T46" fmla="*/ 30 w 90"/>
                <a:gd name="T47" fmla="*/ 66 h 96"/>
                <a:gd name="T48" fmla="*/ 18 w 90"/>
                <a:gd name="T49" fmla="*/ 42 h 96"/>
                <a:gd name="T50" fmla="*/ 24 w 90"/>
                <a:gd name="T51" fmla="*/ 30 h 96"/>
                <a:gd name="T52" fmla="*/ 42 w 90"/>
                <a:gd name="T53" fmla="*/ 18 h 96"/>
                <a:gd name="T54" fmla="*/ 42 w 90"/>
                <a:gd name="T55" fmla="*/ 1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33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>
                <a:gd name="T0" fmla="*/ 0 w 72"/>
                <a:gd name="T1" fmla="*/ 90 h 108"/>
                <a:gd name="T2" fmla="*/ 12 w 72"/>
                <a:gd name="T3" fmla="*/ 102 h 108"/>
                <a:gd name="T4" fmla="*/ 24 w 72"/>
                <a:gd name="T5" fmla="*/ 108 h 108"/>
                <a:gd name="T6" fmla="*/ 48 w 72"/>
                <a:gd name="T7" fmla="*/ 108 h 108"/>
                <a:gd name="T8" fmla="*/ 66 w 72"/>
                <a:gd name="T9" fmla="*/ 96 h 108"/>
                <a:gd name="T10" fmla="*/ 72 w 72"/>
                <a:gd name="T11" fmla="*/ 66 h 108"/>
                <a:gd name="T12" fmla="*/ 66 w 72"/>
                <a:gd name="T13" fmla="*/ 42 h 108"/>
                <a:gd name="T14" fmla="*/ 60 w 72"/>
                <a:gd name="T15" fmla="*/ 18 h 108"/>
                <a:gd name="T16" fmla="*/ 48 w 72"/>
                <a:gd name="T17" fmla="*/ 6 h 108"/>
                <a:gd name="T18" fmla="*/ 42 w 72"/>
                <a:gd name="T19" fmla="*/ 0 h 108"/>
                <a:gd name="T20" fmla="*/ 42 w 72"/>
                <a:gd name="T21" fmla="*/ 0 h 108"/>
                <a:gd name="T22" fmla="*/ 36 w 72"/>
                <a:gd name="T23" fmla="*/ 0 h 108"/>
                <a:gd name="T24" fmla="*/ 18 w 72"/>
                <a:gd name="T25" fmla="*/ 24 h 108"/>
                <a:gd name="T26" fmla="*/ 6 w 72"/>
                <a:gd name="T27" fmla="*/ 48 h 108"/>
                <a:gd name="T28" fmla="*/ 0 w 72"/>
                <a:gd name="T29" fmla="*/ 66 h 108"/>
                <a:gd name="T30" fmla="*/ 0 w 72"/>
                <a:gd name="T31" fmla="*/ 90 h 108"/>
                <a:gd name="T32" fmla="*/ 0 w 72"/>
                <a:gd name="T33" fmla="*/ 90 h 108"/>
                <a:gd name="T34" fmla="*/ 12 w 72"/>
                <a:gd name="T35" fmla="*/ 66 h 108"/>
                <a:gd name="T36" fmla="*/ 18 w 72"/>
                <a:gd name="T37" fmla="*/ 48 h 108"/>
                <a:gd name="T38" fmla="*/ 24 w 72"/>
                <a:gd name="T39" fmla="*/ 36 h 108"/>
                <a:gd name="T40" fmla="*/ 30 w 72"/>
                <a:gd name="T41" fmla="*/ 24 h 108"/>
                <a:gd name="T42" fmla="*/ 36 w 72"/>
                <a:gd name="T43" fmla="*/ 18 h 108"/>
                <a:gd name="T44" fmla="*/ 54 w 72"/>
                <a:gd name="T45" fmla="*/ 30 h 108"/>
                <a:gd name="T46" fmla="*/ 60 w 72"/>
                <a:gd name="T47" fmla="*/ 48 h 108"/>
                <a:gd name="T48" fmla="*/ 66 w 72"/>
                <a:gd name="T49" fmla="*/ 72 h 108"/>
                <a:gd name="T50" fmla="*/ 66 w 72"/>
                <a:gd name="T51" fmla="*/ 84 h 108"/>
                <a:gd name="T52" fmla="*/ 54 w 72"/>
                <a:gd name="T53" fmla="*/ 96 h 108"/>
                <a:gd name="T54" fmla="*/ 30 w 72"/>
                <a:gd name="T55" fmla="*/ 102 h 108"/>
                <a:gd name="T56" fmla="*/ 24 w 72"/>
                <a:gd name="T57" fmla="*/ 96 h 108"/>
                <a:gd name="T58" fmla="*/ 12 w 72"/>
                <a:gd name="T59" fmla="*/ 90 h 108"/>
                <a:gd name="T60" fmla="*/ 12 w 72"/>
                <a:gd name="T61" fmla="*/ 78 h 108"/>
                <a:gd name="T62" fmla="*/ 12 w 72"/>
                <a:gd name="T63" fmla="*/ 66 h 108"/>
                <a:gd name="T64" fmla="*/ 12 w 72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36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>
                <a:gd name="T0" fmla="*/ 252 w 252"/>
                <a:gd name="T1" fmla="*/ 1576 h 1576"/>
                <a:gd name="T2" fmla="*/ 12 w 252"/>
                <a:gd name="T3" fmla="*/ 84 h 1576"/>
                <a:gd name="T4" fmla="*/ 12 w 252"/>
                <a:gd name="T5" fmla="*/ 60 h 1576"/>
                <a:gd name="T6" fmla="*/ 0 w 252"/>
                <a:gd name="T7" fmla="*/ 12 h 1576"/>
                <a:gd name="T8" fmla="*/ 72 w 252"/>
                <a:gd name="T9" fmla="*/ 0 h 1576"/>
                <a:gd name="T10" fmla="*/ 72 w 252"/>
                <a:gd name="T11" fmla="*/ 0 h 1576"/>
                <a:gd name="T12" fmla="*/ 78 w 252"/>
                <a:gd name="T13" fmla="*/ 48 h 1576"/>
                <a:gd name="T14" fmla="*/ 88 w 252"/>
                <a:gd name="T15" fmla="*/ 66 h 1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>
                <a:gd name="T0" fmla="*/ 161 w 316"/>
                <a:gd name="T1" fmla="*/ 0 h 138"/>
                <a:gd name="T2" fmla="*/ 227 w 316"/>
                <a:gd name="T3" fmla="*/ 6 h 138"/>
                <a:gd name="T4" fmla="*/ 275 w 316"/>
                <a:gd name="T5" fmla="*/ 36 h 138"/>
                <a:gd name="T6" fmla="*/ 304 w 316"/>
                <a:gd name="T7" fmla="*/ 78 h 138"/>
                <a:gd name="T8" fmla="*/ 316 w 316"/>
                <a:gd name="T9" fmla="*/ 138 h 138"/>
                <a:gd name="T10" fmla="*/ 0 w 316"/>
                <a:gd name="T11" fmla="*/ 138 h 138"/>
                <a:gd name="T12" fmla="*/ 11 w 316"/>
                <a:gd name="T13" fmla="*/ 78 h 138"/>
                <a:gd name="T14" fmla="*/ 47 w 316"/>
                <a:gd name="T15" fmla="*/ 36 h 138"/>
                <a:gd name="T16" fmla="*/ 95 w 316"/>
                <a:gd name="T17" fmla="*/ 6 h 138"/>
                <a:gd name="T18" fmla="*/ 161 w 316"/>
                <a:gd name="T19" fmla="*/ 0 h 138"/>
                <a:gd name="T20" fmla="*/ 161 w 316"/>
                <a:gd name="T21" fmla="*/ 0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</p:grpSp>
      <p:sp>
        <p:nvSpPr>
          <p:cNvPr id="20519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he-IL" noProof="0" smtClean="0"/>
              <a:t>לחץ כדי לערוך סגנון כותרת משנה של תבנית בסיס</a:t>
            </a:r>
            <a:endParaRPr lang="en-US" noProof="0" smtClean="0"/>
          </a:p>
        </p:txBody>
      </p:sp>
      <p:sp>
        <p:nvSpPr>
          <p:cNvPr id="20520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he-IL" noProof="0" smtClean="0"/>
              <a:t>לחץ כדי לערוך סגנון כותרת של תבנית בסיס</a:t>
            </a:r>
            <a:endParaRPr lang="en-US" noProof="0" smtClean="0"/>
          </a:p>
        </p:txBody>
      </p:sp>
      <p:sp>
        <p:nvSpPr>
          <p:cNvPr id="39" name="Rectangle 37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" name="Rectangle 38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4CCB847-1081-4960-A363-F555FE2FE0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81B879-4B14-4F76-BC80-BB16EA1A72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F7EA07-16BA-4F86-A0EC-8D3A7A4B0F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F7FD65-C1F0-48BE-A86D-D5EEA103CE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D7A48A-FEF6-47A6-9E59-05D06EF474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912B5E-0EE3-4812-9012-F79D44D940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7AF721-70CC-4004-AE4D-B151207B1B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AFD9D7-4F29-46EF-BEE3-2D6C401563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0BF895-35B8-45B2-9FC8-A4150E25B2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7919F5-1D21-4C18-A8CA-05B3E1F949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 smtClean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9AF573-04A5-449E-9104-501B137EE5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19459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19460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19461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19462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>
                <a:gd name="T0" fmla="*/ 18 w 66"/>
                <a:gd name="T1" fmla="*/ 96 h 96"/>
                <a:gd name="T2" fmla="*/ 42 w 66"/>
                <a:gd name="T3" fmla="*/ 78 h 96"/>
                <a:gd name="T4" fmla="*/ 60 w 66"/>
                <a:gd name="T5" fmla="*/ 60 h 96"/>
                <a:gd name="T6" fmla="*/ 66 w 66"/>
                <a:gd name="T7" fmla="*/ 36 h 96"/>
                <a:gd name="T8" fmla="*/ 60 w 66"/>
                <a:gd name="T9" fmla="*/ 12 h 96"/>
                <a:gd name="T10" fmla="*/ 36 w 66"/>
                <a:gd name="T11" fmla="*/ 0 h 96"/>
                <a:gd name="T12" fmla="*/ 24 w 66"/>
                <a:gd name="T13" fmla="*/ 6 h 96"/>
                <a:gd name="T14" fmla="*/ 12 w 66"/>
                <a:gd name="T15" fmla="*/ 12 h 96"/>
                <a:gd name="T16" fmla="*/ 0 w 66"/>
                <a:gd name="T17" fmla="*/ 36 h 96"/>
                <a:gd name="T18" fmla="*/ 0 w 66"/>
                <a:gd name="T19" fmla="*/ 60 h 96"/>
                <a:gd name="T20" fmla="*/ 12 w 66"/>
                <a:gd name="T21" fmla="*/ 84 h 96"/>
                <a:gd name="T22" fmla="*/ 18 w 66"/>
                <a:gd name="T23" fmla="*/ 96 h 96"/>
                <a:gd name="T24" fmla="*/ 18 w 66"/>
                <a:gd name="T25" fmla="*/ 96 h 96"/>
                <a:gd name="T26" fmla="*/ 42 w 66"/>
                <a:gd name="T27" fmla="*/ 18 h 96"/>
                <a:gd name="T28" fmla="*/ 54 w 66"/>
                <a:gd name="T29" fmla="*/ 24 h 96"/>
                <a:gd name="T30" fmla="*/ 60 w 66"/>
                <a:gd name="T31" fmla="*/ 36 h 96"/>
                <a:gd name="T32" fmla="*/ 60 w 66"/>
                <a:gd name="T33" fmla="*/ 48 h 96"/>
                <a:gd name="T34" fmla="*/ 54 w 66"/>
                <a:gd name="T35" fmla="*/ 54 h 96"/>
                <a:gd name="T36" fmla="*/ 36 w 66"/>
                <a:gd name="T37" fmla="*/ 72 h 96"/>
                <a:gd name="T38" fmla="*/ 24 w 66"/>
                <a:gd name="T39" fmla="*/ 78 h 96"/>
                <a:gd name="T40" fmla="*/ 24 w 66"/>
                <a:gd name="T41" fmla="*/ 78 h 96"/>
                <a:gd name="T42" fmla="*/ 12 w 66"/>
                <a:gd name="T43" fmla="*/ 48 h 96"/>
                <a:gd name="T44" fmla="*/ 18 w 66"/>
                <a:gd name="T45" fmla="*/ 24 h 96"/>
                <a:gd name="T46" fmla="*/ 30 w 66"/>
                <a:gd name="T47" fmla="*/ 18 h 96"/>
                <a:gd name="T48" fmla="*/ 42 w 66"/>
                <a:gd name="T49" fmla="*/ 18 h 96"/>
                <a:gd name="T50" fmla="*/ 42 w 66"/>
                <a:gd name="T51" fmla="*/ 1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19463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19464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19465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19466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19467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19468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>
                <a:gd name="T0" fmla="*/ 6 w 623"/>
                <a:gd name="T1" fmla="*/ 18 h 156"/>
                <a:gd name="T2" fmla="*/ 162 w 623"/>
                <a:gd name="T3" fmla="*/ 36 h 156"/>
                <a:gd name="T4" fmla="*/ 251 w 623"/>
                <a:gd name="T5" fmla="*/ 36 h 156"/>
                <a:gd name="T6" fmla="*/ 354 w 623"/>
                <a:gd name="T7" fmla="*/ 30 h 156"/>
                <a:gd name="T8" fmla="*/ 473 w 623"/>
                <a:gd name="T9" fmla="*/ 18 h 156"/>
                <a:gd name="T10" fmla="*/ 611 w 623"/>
                <a:gd name="T11" fmla="*/ 0 h 156"/>
                <a:gd name="T12" fmla="*/ 623 w 623"/>
                <a:gd name="T13" fmla="*/ 114 h 156"/>
                <a:gd name="T14" fmla="*/ 497 w 623"/>
                <a:gd name="T15" fmla="*/ 138 h 156"/>
                <a:gd name="T16" fmla="*/ 414 w 623"/>
                <a:gd name="T17" fmla="*/ 150 h 156"/>
                <a:gd name="T18" fmla="*/ 318 w 623"/>
                <a:gd name="T19" fmla="*/ 156 h 156"/>
                <a:gd name="T20" fmla="*/ 215 w 623"/>
                <a:gd name="T21" fmla="*/ 156 h 156"/>
                <a:gd name="T22" fmla="*/ 108 w 623"/>
                <a:gd name="T23" fmla="*/ 150 h 156"/>
                <a:gd name="T24" fmla="*/ 0 w 623"/>
                <a:gd name="T25" fmla="*/ 132 h 156"/>
                <a:gd name="T26" fmla="*/ 6 w 623"/>
                <a:gd name="T27" fmla="*/ 18 h 156"/>
                <a:gd name="T28" fmla="*/ 6 w 623"/>
                <a:gd name="T29" fmla="*/ 1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19469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>
                <a:gd name="T0" fmla="*/ 754 w 993"/>
                <a:gd name="T1" fmla="*/ 6 h 126"/>
                <a:gd name="T2" fmla="*/ 652 w 993"/>
                <a:gd name="T3" fmla="*/ 6 h 126"/>
                <a:gd name="T4" fmla="*/ 563 w 993"/>
                <a:gd name="T5" fmla="*/ 6 h 126"/>
                <a:gd name="T6" fmla="*/ 479 w 993"/>
                <a:gd name="T7" fmla="*/ 6 h 126"/>
                <a:gd name="T8" fmla="*/ 401 w 993"/>
                <a:gd name="T9" fmla="*/ 6 h 126"/>
                <a:gd name="T10" fmla="*/ 335 w 993"/>
                <a:gd name="T11" fmla="*/ 0 h 126"/>
                <a:gd name="T12" fmla="*/ 276 w 993"/>
                <a:gd name="T13" fmla="*/ 0 h 126"/>
                <a:gd name="T14" fmla="*/ 222 w 993"/>
                <a:gd name="T15" fmla="*/ 0 h 126"/>
                <a:gd name="T16" fmla="*/ 180 w 993"/>
                <a:gd name="T17" fmla="*/ 6 h 126"/>
                <a:gd name="T18" fmla="*/ 138 w 993"/>
                <a:gd name="T19" fmla="*/ 6 h 126"/>
                <a:gd name="T20" fmla="*/ 108 w 993"/>
                <a:gd name="T21" fmla="*/ 6 h 126"/>
                <a:gd name="T22" fmla="*/ 54 w 993"/>
                <a:gd name="T23" fmla="*/ 6 h 126"/>
                <a:gd name="T24" fmla="*/ 24 w 993"/>
                <a:gd name="T25" fmla="*/ 12 h 126"/>
                <a:gd name="T26" fmla="*/ 6 w 993"/>
                <a:gd name="T27" fmla="*/ 18 h 126"/>
                <a:gd name="T28" fmla="*/ 0 w 993"/>
                <a:gd name="T29" fmla="*/ 24 h 126"/>
                <a:gd name="T30" fmla="*/ 12 w 993"/>
                <a:gd name="T31" fmla="*/ 42 h 126"/>
                <a:gd name="T32" fmla="*/ 18 w 993"/>
                <a:gd name="T33" fmla="*/ 48 h 126"/>
                <a:gd name="T34" fmla="*/ 30 w 993"/>
                <a:gd name="T35" fmla="*/ 54 h 126"/>
                <a:gd name="T36" fmla="*/ 60 w 993"/>
                <a:gd name="T37" fmla="*/ 60 h 126"/>
                <a:gd name="T38" fmla="*/ 90 w 993"/>
                <a:gd name="T39" fmla="*/ 72 h 126"/>
                <a:gd name="T40" fmla="*/ 144 w 993"/>
                <a:gd name="T41" fmla="*/ 84 h 126"/>
                <a:gd name="T42" fmla="*/ 210 w 993"/>
                <a:gd name="T43" fmla="*/ 90 h 126"/>
                <a:gd name="T44" fmla="*/ 293 w 993"/>
                <a:gd name="T45" fmla="*/ 102 h 126"/>
                <a:gd name="T46" fmla="*/ 389 w 993"/>
                <a:gd name="T47" fmla="*/ 108 h 126"/>
                <a:gd name="T48" fmla="*/ 503 w 993"/>
                <a:gd name="T49" fmla="*/ 120 h 126"/>
                <a:gd name="T50" fmla="*/ 622 w 993"/>
                <a:gd name="T51" fmla="*/ 120 h 126"/>
                <a:gd name="T52" fmla="*/ 754 w 993"/>
                <a:gd name="T53" fmla="*/ 126 h 126"/>
                <a:gd name="T54" fmla="*/ 873 w 993"/>
                <a:gd name="T55" fmla="*/ 126 h 126"/>
                <a:gd name="T56" fmla="*/ 993 w 993"/>
                <a:gd name="T57" fmla="*/ 126 h 126"/>
                <a:gd name="T58" fmla="*/ 993 w 993"/>
                <a:gd name="T59" fmla="*/ 12 h 126"/>
                <a:gd name="T60" fmla="*/ 879 w 993"/>
                <a:gd name="T61" fmla="*/ 12 h 126"/>
                <a:gd name="T62" fmla="*/ 754 w 993"/>
                <a:gd name="T63" fmla="*/ 6 h 126"/>
                <a:gd name="T64" fmla="*/ 754 w 993"/>
                <a:gd name="T65" fmla="*/ 6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19470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>
                <a:gd name="T0" fmla="*/ 0 w 969"/>
                <a:gd name="T1" fmla="*/ 0 h 245"/>
                <a:gd name="T2" fmla="*/ 24 w 969"/>
                <a:gd name="T3" fmla="*/ 54 h 245"/>
                <a:gd name="T4" fmla="*/ 66 w 969"/>
                <a:gd name="T5" fmla="*/ 96 h 245"/>
                <a:gd name="T6" fmla="*/ 120 w 969"/>
                <a:gd name="T7" fmla="*/ 137 h 245"/>
                <a:gd name="T8" fmla="*/ 198 w 969"/>
                <a:gd name="T9" fmla="*/ 173 h 245"/>
                <a:gd name="T10" fmla="*/ 293 w 969"/>
                <a:gd name="T11" fmla="*/ 203 h 245"/>
                <a:gd name="T12" fmla="*/ 353 w 969"/>
                <a:gd name="T13" fmla="*/ 215 h 245"/>
                <a:gd name="T14" fmla="*/ 413 w 969"/>
                <a:gd name="T15" fmla="*/ 227 h 245"/>
                <a:gd name="T16" fmla="*/ 479 w 969"/>
                <a:gd name="T17" fmla="*/ 233 h 245"/>
                <a:gd name="T18" fmla="*/ 556 w 969"/>
                <a:gd name="T19" fmla="*/ 239 h 245"/>
                <a:gd name="T20" fmla="*/ 634 w 969"/>
                <a:gd name="T21" fmla="*/ 245 h 245"/>
                <a:gd name="T22" fmla="*/ 724 w 969"/>
                <a:gd name="T23" fmla="*/ 245 h 245"/>
                <a:gd name="T24" fmla="*/ 855 w 969"/>
                <a:gd name="T25" fmla="*/ 245 h 245"/>
                <a:gd name="T26" fmla="*/ 969 w 969"/>
                <a:gd name="T27" fmla="*/ 239 h 245"/>
                <a:gd name="T28" fmla="*/ 969 w 969"/>
                <a:gd name="T29" fmla="*/ 60 h 245"/>
                <a:gd name="T30" fmla="*/ 700 w 969"/>
                <a:gd name="T31" fmla="*/ 60 h 245"/>
                <a:gd name="T32" fmla="*/ 503 w 969"/>
                <a:gd name="T33" fmla="*/ 54 h 245"/>
                <a:gd name="T34" fmla="*/ 317 w 969"/>
                <a:gd name="T35" fmla="*/ 42 h 245"/>
                <a:gd name="T36" fmla="*/ 150 w 969"/>
                <a:gd name="T37" fmla="*/ 24 h 245"/>
                <a:gd name="T38" fmla="*/ 72 w 969"/>
                <a:gd name="T39" fmla="*/ 12 h 245"/>
                <a:gd name="T40" fmla="*/ 0 w 969"/>
                <a:gd name="T41" fmla="*/ 0 h 245"/>
                <a:gd name="T42" fmla="*/ 0 w 969"/>
                <a:gd name="T43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19471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>
                <a:gd name="T0" fmla="*/ 700 w 951"/>
                <a:gd name="T1" fmla="*/ 0 h 90"/>
                <a:gd name="T2" fmla="*/ 598 w 951"/>
                <a:gd name="T3" fmla="*/ 0 h 90"/>
                <a:gd name="T4" fmla="*/ 515 w 951"/>
                <a:gd name="T5" fmla="*/ 0 h 90"/>
                <a:gd name="T6" fmla="*/ 431 w 951"/>
                <a:gd name="T7" fmla="*/ 0 h 90"/>
                <a:gd name="T8" fmla="*/ 365 w 951"/>
                <a:gd name="T9" fmla="*/ 0 h 90"/>
                <a:gd name="T10" fmla="*/ 299 w 951"/>
                <a:gd name="T11" fmla="*/ 0 h 90"/>
                <a:gd name="T12" fmla="*/ 245 w 951"/>
                <a:gd name="T13" fmla="*/ 0 h 90"/>
                <a:gd name="T14" fmla="*/ 198 w 951"/>
                <a:gd name="T15" fmla="*/ 0 h 90"/>
                <a:gd name="T16" fmla="*/ 162 w 951"/>
                <a:gd name="T17" fmla="*/ 0 h 90"/>
                <a:gd name="T18" fmla="*/ 126 w 951"/>
                <a:gd name="T19" fmla="*/ 6 h 90"/>
                <a:gd name="T20" fmla="*/ 96 w 951"/>
                <a:gd name="T21" fmla="*/ 6 h 90"/>
                <a:gd name="T22" fmla="*/ 54 w 951"/>
                <a:gd name="T23" fmla="*/ 12 h 90"/>
                <a:gd name="T24" fmla="*/ 30 w 951"/>
                <a:gd name="T25" fmla="*/ 12 h 90"/>
                <a:gd name="T26" fmla="*/ 12 w 951"/>
                <a:gd name="T27" fmla="*/ 18 h 90"/>
                <a:gd name="T28" fmla="*/ 6 w 951"/>
                <a:gd name="T29" fmla="*/ 18 h 90"/>
                <a:gd name="T30" fmla="*/ 0 w 951"/>
                <a:gd name="T31" fmla="*/ 24 h 90"/>
                <a:gd name="T32" fmla="*/ 6 w 951"/>
                <a:gd name="T33" fmla="*/ 30 h 90"/>
                <a:gd name="T34" fmla="*/ 24 w 951"/>
                <a:gd name="T35" fmla="*/ 36 h 90"/>
                <a:gd name="T36" fmla="*/ 54 w 951"/>
                <a:gd name="T37" fmla="*/ 42 h 90"/>
                <a:gd name="T38" fmla="*/ 102 w 951"/>
                <a:gd name="T39" fmla="*/ 54 h 90"/>
                <a:gd name="T40" fmla="*/ 168 w 951"/>
                <a:gd name="T41" fmla="*/ 60 h 90"/>
                <a:gd name="T42" fmla="*/ 251 w 951"/>
                <a:gd name="T43" fmla="*/ 66 h 90"/>
                <a:gd name="T44" fmla="*/ 341 w 951"/>
                <a:gd name="T45" fmla="*/ 78 h 90"/>
                <a:gd name="T46" fmla="*/ 449 w 951"/>
                <a:gd name="T47" fmla="*/ 84 h 90"/>
                <a:gd name="T48" fmla="*/ 568 w 951"/>
                <a:gd name="T49" fmla="*/ 84 h 90"/>
                <a:gd name="T50" fmla="*/ 694 w 951"/>
                <a:gd name="T51" fmla="*/ 90 h 90"/>
                <a:gd name="T52" fmla="*/ 825 w 951"/>
                <a:gd name="T53" fmla="*/ 90 h 90"/>
                <a:gd name="T54" fmla="*/ 951 w 951"/>
                <a:gd name="T55" fmla="*/ 90 h 90"/>
                <a:gd name="T56" fmla="*/ 951 w 951"/>
                <a:gd name="T57" fmla="*/ 6 h 90"/>
                <a:gd name="T58" fmla="*/ 831 w 951"/>
                <a:gd name="T59" fmla="*/ 6 h 90"/>
                <a:gd name="T60" fmla="*/ 772 w 951"/>
                <a:gd name="T61" fmla="*/ 6 h 90"/>
                <a:gd name="T62" fmla="*/ 700 w 951"/>
                <a:gd name="T63" fmla="*/ 0 h 90"/>
                <a:gd name="T64" fmla="*/ 700 w 951"/>
                <a:gd name="T65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19472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>
                <a:gd name="T0" fmla="*/ 102 w 102"/>
                <a:gd name="T1" fmla="*/ 0 h 155"/>
                <a:gd name="T2" fmla="*/ 0 w 102"/>
                <a:gd name="T3" fmla="*/ 12 h 155"/>
                <a:gd name="T4" fmla="*/ 30 w 102"/>
                <a:gd name="T5" fmla="*/ 72 h 155"/>
                <a:gd name="T6" fmla="*/ 30 w 102"/>
                <a:gd name="T7" fmla="*/ 155 h 155"/>
                <a:gd name="T8" fmla="*/ 72 w 102"/>
                <a:gd name="T9" fmla="*/ 155 h 155"/>
                <a:gd name="T10" fmla="*/ 72 w 102"/>
                <a:gd name="T11" fmla="*/ 66 h 155"/>
                <a:gd name="T12" fmla="*/ 102 w 102"/>
                <a:gd name="T13" fmla="*/ 0 h 155"/>
                <a:gd name="T14" fmla="*/ 102 w 102"/>
                <a:gd name="T15" fmla="*/ 0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19473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>
                <a:gd name="T0" fmla="*/ 48 w 90"/>
                <a:gd name="T1" fmla="*/ 96 h 96"/>
                <a:gd name="T2" fmla="*/ 72 w 90"/>
                <a:gd name="T3" fmla="*/ 72 h 96"/>
                <a:gd name="T4" fmla="*/ 84 w 90"/>
                <a:gd name="T5" fmla="*/ 48 h 96"/>
                <a:gd name="T6" fmla="*/ 90 w 90"/>
                <a:gd name="T7" fmla="*/ 36 h 96"/>
                <a:gd name="T8" fmla="*/ 84 w 90"/>
                <a:gd name="T9" fmla="*/ 24 h 96"/>
                <a:gd name="T10" fmla="*/ 66 w 90"/>
                <a:gd name="T11" fmla="*/ 6 h 96"/>
                <a:gd name="T12" fmla="*/ 42 w 90"/>
                <a:gd name="T13" fmla="*/ 0 h 96"/>
                <a:gd name="T14" fmla="*/ 24 w 90"/>
                <a:gd name="T15" fmla="*/ 0 h 96"/>
                <a:gd name="T16" fmla="*/ 12 w 90"/>
                <a:gd name="T17" fmla="*/ 12 h 96"/>
                <a:gd name="T18" fmla="*/ 6 w 90"/>
                <a:gd name="T19" fmla="*/ 24 h 96"/>
                <a:gd name="T20" fmla="*/ 0 w 90"/>
                <a:gd name="T21" fmla="*/ 36 h 96"/>
                <a:gd name="T22" fmla="*/ 12 w 90"/>
                <a:gd name="T23" fmla="*/ 66 h 96"/>
                <a:gd name="T24" fmla="*/ 30 w 90"/>
                <a:gd name="T25" fmla="*/ 84 h 96"/>
                <a:gd name="T26" fmla="*/ 48 w 90"/>
                <a:gd name="T27" fmla="*/ 96 h 96"/>
                <a:gd name="T28" fmla="*/ 48 w 90"/>
                <a:gd name="T29" fmla="*/ 96 h 96"/>
                <a:gd name="T30" fmla="*/ 48 w 90"/>
                <a:gd name="T31" fmla="*/ 12 h 96"/>
                <a:gd name="T32" fmla="*/ 66 w 90"/>
                <a:gd name="T33" fmla="*/ 18 h 96"/>
                <a:gd name="T34" fmla="*/ 72 w 90"/>
                <a:gd name="T35" fmla="*/ 24 h 96"/>
                <a:gd name="T36" fmla="*/ 72 w 90"/>
                <a:gd name="T37" fmla="*/ 36 h 96"/>
                <a:gd name="T38" fmla="*/ 72 w 90"/>
                <a:gd name="T39" fmla="*/ 48 h 96"/>
                <a:gd name="T40" fmla="*/ 54 w 90"/>
                <a:gd name="T41" fmla="*/ 66 h 96"/>
                <a:gd name="T42" fmla="*/ 48 w 90"/>
                <a:gd name="T43" fmla="*/ 78 h 96"/>
                <a:gd name="T44" fmla="*/ 30 w 90"/>
                <a:gd name="T45" fmla="*/ 66 h 96"/>
                <a:gd name="T46" fmla="*/ 24 w 90"/>
                <a:gd name="T47" fmla="*/ 48 h 96"/>
                <a:gd name="T48" fmla="*/ 18 w 90"/>
                <a:gd name="T49" fmla="*/ 30 h 96"/>
                <a:gd name="T50" fmla="*/ 30 w 90"/>
                <a:gd name="T51" fmla="*/ 12 h 96"/>
                <a:gd name="T52" fmla="*/ 48 w 90"/>
                <a:gd name="T53" fmla="*/ 12 h 96"/>
                <a:gd name="T54" fmla="*/ 48 w 90"/>
                <a:gd name="T55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19474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>
                <a:gd name="T0" fmla="*/ 0 w 90"/>
                <a:gd name="T1" fmla="*/ 90 h 108"/>
                <a:gd name="T2" fmla="*/ 12 w 90"/>
                <a:gd name="T3" fmla="*/ 102 h 108"/>
                <a:gd name="T4" fmla="*/ 24 w 90"/>
                <a:gd name="T5" fmla="*/ 108 h 108"/>
                <a:gd name="T6" fmla="*/ 54 w 90"/>
                <a:gd name="T7" fmla="*/ 108 h 108"/>
                <a:gd name="T8" fmla="*/ 78 w 90"/>
                <a:gd name="T9" fmla="*/ 96 h 108"/>
                <a:gd name="T10" fmla="*/ 90 w 90"/>
                <a:gd name="T11" fmla="*/ 72 h 108"/>
                <a:gd name="T12" fmla="*/ 84 w 90"/>
                <a:gd name="T13" fmla="*/ 42 h 108"/>
                <a:gd name="T14" fmla="*/ 66 w 90"/>
                <a:gd name="T15" fmla="*/ 24 h 108"/>
                <a:gd name="T16" fmla="*/ 54 w 90"/>
                <a:gd name="T17" fmla="*/ 12 h 108"/>
                <a:gd name="T18" fmla="*/ 48 w 90"/>
                <a:gd name="T19" fmla="*/ 6 h 108"/>
                <a:gd name="T20" fmla="*/ 48 w 90"/>
                <a:gd name="T21" fmla="*/ 6 h 108"/>
                <a:gd name="T22" fmla="*/ 48 w 90"/>
                <a:gd name="T23" fmla="*/ 0 h 108"/>
                <a:gd name="T24" fmla="*/ 24 w 90"/>
                <a:gd name="T25" fmla="*/ 24 h 108"/>
                <a:gd name="T26" fmla="*/ 6 w 90"/>
                <a:gd name="T27" fmla="*/ 48 h 108"/>
                <a:gd name="T28" fmla="*/ 0 w 90"/>
                <a:gd name="T29" fmla="*/ 66 h 108"/>
                <a:gd name="T30" fmla="*/ 0 w 90"/>
                <a:gd name="T31" fmla="*/ 90 h 108"/>
                <a:gd name="T32" fmla="*/ 0 w 90"/>
                <a:gd name="T33" fmla="*/ 90 h 108"/>
                <a:gd name="T34" fmla="*/ 12 w 90"/>
                <a:gd name="T35" fmla="*/ 66 h 108"/>
                <a:gd name="T36" fmla="*/ 18 w 90"/>
                <a:gd name="T37" fmla="*/ 48 h 108"/>
                <a:gd name="T38" fmla="*/ 30 w 90"/>
                <a:gd name="T39" fmla="*/ 36 h 108"/>
                <a:gd name="T40" fmla="*/ 42 w 90"/>
                <a:gd name="T41" fmla="*/ 24 h 108"/>
                <a:gd name="T42" fmla="*/ 48 w 90"/>
                <a:gd name="T43" fmla="*/ 18 h 108"/>
                <a:gd name="T44" fmla="*/ 66 w 90"/>
                <a:gd name="T45" fmla="*/ 30 h 108"/>
                <a:gd name="T46" fmla="*/ 72 w 90"/>
                <a:gd name="T47" fmla="*/ 48 h 108"/>
                <a:gd name="T48" fmla="*/ 78 w 90"/>
                <a:gd name="T49" fmla="*/ 72 h 108"/>
                <a:gd name="T50" fmla="*/ 78 w 90"/>
                <a:gd name="T51" fmla="*/ 84 h 108"/>
                <a:gd name="T52" fmla="*/ 66 w 90"/>
                <a:gd name="T53" fmla="*/ 96 h 108"/>
                <a:gd name="T54" fmla="*/ 42 w 90"/>
                <a:gd name="T55" fmla="*/ 102 h 108"/>
                <a:gd name="T56" fmla="*/ 30 w 90"/>
                <a:gd name="T57" fmla="*/ 96 h 108"/>
                <a:gd name="T58" fmla="*/ 18 w 90"/>
                <a:gd name="T59" fmla="*/ 90 h 108"/>
                <a:gd name="T60" fmla="*/ 12 w 90"/>
                <a:gd name="T61" fmla="*/ 78 h 108"/>
                <a:gd name="T62" fmla="*/ 12 w 90"/>
                <a:gd name="T63" fmla="*/ 66 h 108"/>
                <a:gd name="T64" fmla="*/ 12 w 90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19475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>
                <a:gd name="T0" fmla="*/ 102 w 102"/>
                <a:gd name="T1" fmla="*/ 0 h 156"/>
                <a:gd name="T2" fmla="*/ 0 w 102"/>
                <a:gd name="T3" fmla="*/ 6 h 156"/>
                <a:gd name="T4" fmla="*/ 30 w 102"/>
                <a:gd name="T5" fmla="*/ 72 h 156"/>
                <a:gd name="T6" fmla="*/ 30 w 102"/>
                <a:gd name="T7" fmla="*/ 156 h 156"/>
                <a:gd name="T8" fmla="*/ 72 w 102"/>
                <a:gd name="T9" fmla="*/ 156 h 156"/>
                <a:gd name="T10" fmla="*/ 72 w 102"/>
                <a:gd name="T11" fmla="*/ 66 h 156"/>
                <a:gd name="T12" fmla="*/ 102 w 102"/>
                <a:gd name="T13" fmla="*/ 0 h 156"/>
                <a:gd name="T14" fmla="*/ 102 w 102"/>
                <a:gd name="T15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19476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>
                <a:gd name="T0" fmla="*/ 42 w 84"/>
                <a:gd name="T1" fmla="*/ 96 h 96"/>
                <a:gd name="T2" fmla="*/ 66 w 84"/>
                <a:gd name="T3" fmla="*/ 78 h 96"/>
                <a:gd name="T4" fmla="*/ 84 w 84"/>
                <a:gd name="T5" fmla="*/ 54 h 96"/>
                <a:gd name="T6" fmla="*/ 84 w 84"/>
                <a:gd name="T7" fmla="*/ 30 h 96"/>
                <a:gd name="T8" fmla="*/ 66 w 84"/>
                <a:gd name="T9" fmla="*/ 6 h 96"/>
                <a:gd name="T10" fmla="*/ 42 w 84"/>
                <a:gd name="T11" fmla="*/ 0 h 96"/>
                <a:gd name="T12" fmla="*/ 24 w 84"/>
                <a:gd name="T13" fmla="*/ 6 h 96"/>
                <a:gd name="T14" fmla="*/ 12 w 84"/>
                <a:gd name="T15" fmla="*/ 18 h 96"/>
                <a:gd name="T16" fmla="*/ 6 w 84"/>
                <a:gd name="T17" fmla="*/ 30 h 96"/>
                <a:gd name="T18" fmla="*/ 0 w 84"/>
                <a:gd name="T19" fmla="*/ 42 h 96"/>
                <a:gd name="T20" fmla="*/ 12 w 84"/>
                <a:gd name="T21" fmla="*/ 66 h 96"/>
                <a:gd name="T22" fmla="*/ 30 w 84"/>
                <a:gd name="T23" fmla="*/ 84 h 96"/>
                <a:gd name="T24" fmla="*/ 42 w 84"/>
                <a:gd name="T25" fmla="*/ 96 h 96"/>
                <a:gd name="T26" fmla="*/ 42 w 84"/>
                <a:gd name="T27" fmla="*/ 96 h 96"/>
                <a:gd name="T28" fmla="*/ 48 w 84"/>
                <a:gd name="T29" fmla="*/ 12 h 96"/>
                <a:gd name="T30" fmla="*/ 66 w 84"/>
                <a:gd name="T31" fmla="*/ 18 h 96"/>
                <a:gd name="T32" fmla="*/ 72 w 84"/>
                <a:gd name="T33" fmla="*/ 30 h 96"/>
                <a:gd name="T34" fmla="*/ 72 w 84"/>
                <a:gd name="T35" fmla="*/ 42 h 96"/>
                <a:gd name="T36" fmla="*/ 66 w 84"/>
                <a:gd name="T37" fmla="*/ 54 h 96"/>
                <a:gd name="T38" fmla="*/ 54 w 84"/>
                <a:gd name="T39" fmla="*/ 72 h 96"/>
                <a:gd name="T40" fmla="*/ 42 w 84"/>
                <a:gd name="T41" fmla="*/ 84 h 96"/>
                <a:gd name="T42" fmla="*/ 42 w 84"/>
                <a:gd name="T43" fmla="*/ 84 h 96"/>
                <a:gd name="T44" fmla="*/ 30 w 84"/>
                <a:gd name="T45" fmla="*/ 72 h 96"/>
                <a:gd name="T46" fmla="*/ 18 w 84"/>
                <a:gd name="T47" fmla="*/ 54 h 96"/>
                <a:gd name="T48" fmla="*/ 18 w 84"/>
                <a:gd name="T49" fmla="*/ 30 h 96"/>
                <a:gd name="T50" fmla="*/ 30 w 84"/>
                <a:gd name="T51" fmla="*/ 18 h 96"/>
                <a:gd name="T52" fmla="*/ 48 w 84"/>
                <a:gd name="T53" fmla="*/ 12 h 96"/>
                <a:gd name="T54" fmla="*/ 48 w 84"/>
                <a:gd name="T55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19477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>
                <a:gd name="T0" fmla="*/ 6 w 90"/>
                <a:gd name="T1" fmla="*/ 90 h 108"/>
                <a:gd name="T2" fmla="*/ 18 w 90"/>
                <a:gd name="T3" fmla="*/ 102 h 108"/>
                <a:gd name="T4" fmla="*/ 30 w 90"/>
                <a:gd name="T5" fmla="*/ 108 h 108"/>
                <a:gd name="T6" fmla="*/ 60 w 90"/>
                <a:gd name="T7" fmla="*/ 108 h 108"/>
                <a:gd name="T8" fmla="*/ 84 w 90"/>
                <a:gd name="T9" fmla="*/ 96 h 108"/>
                <a:gd name="T10" fmla="*/ 90 w 90"/>
                <a:gd name="T11" fmla="*/ 84 h 108"/>
                <a:gd name="T12" fmla="*/ 90 w 90"/>
                <a:gd name="T13" fmla="*/ 66 h 108"/>
                <a:gd name="T14" fmla="*/ 84 w 90"/>
                <a:gd name="T15" fmla="*/ 36 h 108"/>
                <a:gd name="T16" fmla="*/ 72 w 90"/>
                <a:gd name="T17" fmla="*/ 18 h 108"/>
                <a:gd name="T18" fmla="*/ 60 w 90"/>
                <a:gd name="T19" fmla="*/ 6 h 108"/>
                <a:gd name="T20" fmla="*/ 54 w 90"/>
                <a:gd name="T21" fmla="*/ 0 h 108"/>
                <a:gd name="T22" fmla="*/ 54 w 90"/>
                <a:gd name="T23" fmla="*/ 0 h 108"/>
                <a:gd name="T24" fmla="*/ 48 w 90"/>
                <a:gd name="T25" fmla="*/ 0 h 108"/>
                <a:gd name="T26" fmla="*/ 24 w 90"/>
                <a:gd name="T27" fmla="*/ 24 h 108"/>
                <a:gd name="T28" fmla="*/ 12 w 90"/>
                <a:gd name="T29" fmla="*/ 48 h 108"/>
                <a:gd name="T30" fmla="*/ 0 w 90"/>
                <a:gd name="T31" fmla="*/ 66 h 108"/>
                <a:gd name="T32" fmla="*/ 6 w 90"/>
                <a:gd name="T33" fmla="*/ 90 h 108"/>
                <a:gd name="T34" fmla="*/ 6 w 90"/>
                <a:gd name="T35" fmla="*/ 90 h 108"/>
                <a:gd name="T36" fmla="*/ 18 w 90"/>
                <a:gd name="T37" fmla="*/ 66 h 108"/>
                <a:gd name="T38" fmla="*/ 24 w 90"/>
                <a:gd name="T39" fmla="*/ 48 h 108"/>
                <a:gd name="T40" fmla="*/ 36 w 90"/>
                <a:gd name="T41" fmla="*/ 30 h 108"/>
                <a:gd name="T42" fmla="*/ 42 w 90"/>
                <a:gd name="T43" fmla="*/ 18 h 108"/>
                <a:gd name="T44" fmla="*/ 48 w 90"/>
                <a:gd name="T45" fmla="*/ 12 h 108"/>
                <a:gd name="T46" fmla="*/ 78 w 90"/>
                <a:gd name="T47" fmla="*/ 42 h 108"/>
                <a:gd name="T48" fmla="*/ 84 w 90"/>
                <a:gd name="T49" fmla="*/ 66 h 108"/>
                <a:gd name="T50" fmla="*/ 66 w 90"/>
                <a:gd name="T51" fmla="*/ 90 h 108"/>
                <a:gd name="T52" fmla="*/ 54 w 90"/>
                <a:gd name="T53" fmla="*/ 96 h 108"/>
                <a:gd name="T54" fmla="*/ 42 w 90"/>
                <a:gd name="T55" fmla="*/ 96 h 108"/>
                <a:gd name="T56" fmla="*/ 30 w 90"/>
                <a:gd name="T57" fmla="*/ 96 h 108"/>
                <a:gd name="T58" fmla="*/ 24 w 90"/>
                <a:gd name="T59" fmla="*/ 84 h 108"/>
                <a:gd name="T60" fmla="*/ 18 w 90"/>
                <a:gd name="T61" fmla="*/ 78 h 108"/>
                <a:gd name="T62" fmla="*/ 18 w 90"/>
                <a:gd name="T63" fmla="*/ 66 h 108"/>
                <a:gd name="T64" fmla="*/ 18 w 90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19478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>
                <a:gd name="T0" fmla="*/ 30 w 66"/>
                <a:gd name="T1" fmla="*/ 96 h 96"/>
                <a:gd name="T2" fmla="*/ 54 w 66"/>
                <a:gd name="T3" fmla="*/ 72 h 96"/>
                <a:gd name="T4" fmla="*/ 66 w 66"/>
                <a:gd name="T5" fmla="*/ 48 h 96"/>
                <a:gd name="T6" fmla="*/ 66 w 66"/>
                <a:gd name="T7" fmla="*/ 24 h 96"/>
                <a:gd name="T8" fmla="*/ 54 w 66"/>
                <a:gd name="T9" fmla="*/ 6 h 96"/>
                <a:gd name="T10" fmla="*/ 30 w 66"/>
                <a:gd name="T11" fmla="*/ 0 h 96"/>
                <a:gd name="T12" fmla="*/ 18 w 66"/>
                <a:gd name="T13" fmla="*/ 0 h 96"/>
                <a:gd name="T14" fmla="*/ 6 w 66"/>
                <a:gd name="T15" fmla="*/ 12 h 96"/>
                <a:gd name="T16" fmla="*/ 0 w 66"/>
                <a:gd name="T17" fmla="*/ 36 h 96"/>
                <a:gd name="T18" fmla="*/ 6 w 66"/>
                <a:gd name="T19" fmla="*/ 60 h 96"/>
                <a:gd name="T20" fmla="*/ 18 w 66"/>
                <a:gd name="T21" fmla="*/ 84 h 96"/>
                <a:gd name="T22" fmla="*/ 30 w 66"/>
                <a:gd name="T23" fmla="*/ 96 h 96"/>
                <a:gd name="T24" fmla="*/ 30 w 66"/>
                <a:gd name="T25" fmla="*/ 96 h 96"/>
                <a:gd name="T26" fmla="*/ 30 w 66"/>
                <a:gd name="T27" fmla="*/ 12 h 96"/>
                <a:gd name="T28" fmla="*/ 48 w 66"/>
                <a:gd name="T29" fmla="*/ 18 h 96"/>
                <a:gd name="T30" fmla="*/ 54 w 66"/>
                <a:gd name="T31" fmla="*/ 24 h 96"/>
                <a:gd name="T32" fmla="*/ 54 w 66"/>
                <a:gd name="T33" fmla="*/ 36 h 96"/>
                <a:gd name="T34" fmla="*/ 48 w 66"/>
                <a:gd name="T35" fmla="*/ 48 h 96"/>
                <a:gd name="T36" fmla="*/ 36 w 66"/>
                <a:gd name="T37" fmla="*/ 66 h 96"/>
                <a:gd name="T38" fmla="*/ 30 w 66"/>
                <a:gd name="T39" fmla="*/ 78 h 96"/>
                <a:gd name="T40" fmla="*/ 18 w 66"/>
                <a:gd name="T41" fmla="*/ 66 h 96"/>
                <a:gd name="T42" fmla="*/ 12 w 66"/>
                <a:gd name="T43" fmla="*/ 48 h 96"/>
                <a:gd name="T44" fmla="*/ 6 w 66"/>
                <a:gd name="T45" fmla="*/ 30 h 96"/>
                <a:gd name="T46" fmla="*/ 18 w 66"/>
                <a:gd name="T47" fmla="*/ 12 h 96"/>
                <a:gd name="T48" fmla="*/ 30 w 66"/>
                <a:gd name="T49" fmla="*/ 12 h 96"/>
                <a:gd name="T50" fmla="*/ 30 w 66"/>
                <a:gd name="T51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19479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>
                <a:gd name="T0" fmla="*/ 2577 w 2594"/>
                <a:gd name="T1" fmla="*/ 0 h 444"/>
                <a:gd name="T2" fmla="*/ 2594 w 2594"/>
                <a:gd name="T3" fmla="*/ 72 h 444"/>
                <a:gd name="T4" fmla="*/ 6 w 2594"/>
                <a:gd name="T5" fmla="*/ 444 h 444"/>
                <a:gd name="T6" fmla="*/ 0 w 2594"/>
                <a:gd name="T7" fmla="*/ 396 h 444"/>
                <a:gd name="T8" fmla="*/ 1225 w 2594"/>
                <a:gd name="T9" fmla="*/ 96 h 444"/>
                <a:gd name="T10" fmla="*/ 1351 w 2594"/>
                <a:gd name="T11" fmla="*/ 78 h 444"/>
                <a:gd name="T12" fmla="*/ 2577 w 2594"/>
                <a:gd name="T13" fmla="*/ 0 h 444"/>
                <a:gd name="T14" fmla="*/ 2577 w 2594"/>
                <a:gd name="T15" fmla="*/ 0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19480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>
                <a:gd name="T0" fmla="*/ 36 w 84"/>
                <a:gd name="T1" fmla="*/ 95 h 95"/>
                <a:gd name="T2" fmla="*/ 60 w 84"/>
                <a:gd name="T3" fmla="*/ 77 h 95"/>
                <a:gd name="T4" fmla="*/ 78 w 84"/>
                <a:gd name="T5" fmla="*/ 53 h 95"/>
                <a:gd name="T6" fmla="*/ 84 w 84"/>
                <a:gd name="T7" fmla="*/ 42 h 95"/>
                <a:gd name="T8" fmla="*/ 84 w 84"/>
                <a:gd name="T9" fmla="*/ 30 h 95"/>
                <a:gd name="T10" fmla="*/ 72 w 84"/>
                <a:gd name="T11" fmla="*/ 6 h 95"/>
                <a:gd name="T12" fmla="*/ 42 w 84"/>
                <a:gd name="T13" fmla="*/ 0 h 95"/>
                <a:gd name="T14" fmla="*/ 30 w 84"/>
                <a:gd name="T15" fmla="*/ 0 h 95"/>
                <a:gd name="T16" fmla="*/ 12 w 84"/>
                <a:gd name="T17" fmla="*/ 12 h 95"/>
                <a:gd name="T18" fmla="*/ 0 w 84"/>
                <a:gd name="T19" fmla="*/ 24 h 95"/>
                <a:gd name="T20" fmla="*/ 0 w 84"/>
                <a:gd name="T21" fmla="*/ 36 h 95"/>
                <a:gd name="T22" fmla="*/ 6 w 84"/>
                <a:gd name="T23" fmla="*/ 59 h 95"/>
                <a:gd name="T24" fmla="*/ 24 w 84"/>
                <a:gd name="T25" fmla="*/ 83 h 95"/>
                <a:gd name="T26" fmla="*/ 36 w 84"/>
                <a:gd name="T27" fmla="*/ 95 h 95"/>
                <a:gd name="T28" fmla="*/ 36 w 84"/>
                <a:gd name="T29" fmla="*/ 95 h 95"/>
                <a:gd name="T30" fmla="*/ 48 w 84"/>
                <a:gd name="T31" fmla="*/ 12 h 95"/>
                <a:gd name="T32" fmla="*/ 66 w 84"/>
                <a:gd name="T33" fmla="*/ 18 h 95"/>
                <a:gd name="T34" fmla="*/ 72 w 84"/>
                <a:gd name="T35" fmla="*/ 30 h 95"/>
                <a:gd name="T36" fmla="*/ 72 w 84"/>
                <a:gd name="T37" fmla="*/ 42 h 95"/>
                <a:gd name="T38" fmla="*/ 66 w 84"/>
                <a:gd name="T39" fmla="*/ 53 h 95"/>
                <a:gd name="T40" fmla="*/ 48 w 84"/>
                <a:gd name="T41" fmla="*/ 71 h 95"/>
                <a:gd name="T42" fmla="*/ 42 w 84"/>
                <a:gd name="T43" fmla="*/ 77 h 95"/>
                <a:gd name="T44" fmla="*/ 36 w 84"/>
                <a:gd name="T45" fmla="*/ 77 h 95"/>
                <a:gd name="T46" fmla="*/ 24 w 84"/>
                <a:gd name="T47" fmla="*/ 65 h 95"/>
                <a:gd name="T48" fmla="*/ 18 w 84"/>
                <a:gd name="T49" fmla="*/ 48 h 95"/>
                <a:gd name="T50" fmla="*/ 18 w 84"/>
                <a:gd name="T51" fmla="*/ 30 h 95"/>
                <a:gd name="T52" fmla="*/ 30 w 84"/>
                <a:gd name="T53" fmla="*/ 12 h 95"/>
                <a:gd name="T54" fmla="*/ 48 w 84"/>
                <a:gd name="T55" fmla="*/ 12 h 95"/>
                <a:gd name="T56" fmla="*/ 48 w 84"/>
                <a:gd name="T57" fmla="*/ 1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19481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>
                <a:gd name="T0" fmla="*/ 12 w 90"/>
                <a:gd name="T1" fmla="*/ 96 h 108"/>
                <a:gd name="T2" fmla="*/ 24 w 90"/>
                <a:gd name="T3" fmla="*/ 108 h 108"/>
                <a:gd name="T4" fmla="*/ 42 w 90"/>
                <a:gd name="T5" fmla="*/ 108 h 108"/>
                <a:gd name="T6" fmla="*/ 66 w 90"/>
                <a:gd name="T7" fmla="*/ 102 h 108"/>
                <a:gd name="T8" fmla="*/ 84 w 90"/>
                <a:gd name="T9" fmla="*/ 78 h 108"/>
                <a:gd name="T10" fmla="*/ 90 w 90"/>
                <a:gd name="T11" fmla="*/ 66 h 108"/>
                <a:gd name="T12" fmla="*/ 84 w 90"/>
                <a:gd name="T13" fmla="*/ 48 h 108"/>
                <a:gd name="T14" fmla="*/ 66 w 90"/>
                <a:gd name="T15" fmla="*/ 24 h 108"/>
                <a:gd name="T16" fmla="*/ 48 w 90"/>
                <a:gd name="T17" fmla="*/ 12 h 108"/>
                <a:gd name="T18" fmla="*/ 36 w 90"/>
                <a:gd name="T19" fmla="*/ 0 h 108"/>
                <a:gd name="T20" fmla="*/ 30 w 90"/>
                <a:gd name="T21" fmla="*/ 0 h 108"/>
                <a:gd name="T22" fmla="*/ 30 w 90"/>
                <a:gd name="T23" fmla="*/ 0 h 108"/>
                <a:gd name="T24" fmla="*/ 24 w 90"/>
                <a:gd name="T25" fmla="*/ 0 h 108"/>
                <a:gd name="T26" fmla="*/ 12 w 90"/>
                <a:gd name="T27" fmla="*/ 30 h 108"/>
                <a:gd name="T28" fmla="*/ 0 w 90"/>
                <a:gd name="T29" fmla="*/ 54 h 108"/>
                <a:gd name="T30" fmla="*/ 0 w 90"/>
                <a:gd name="T31" fmla="*/ 78 h 108"/>
                <a:gd name="T32" fmla="*/ 12 w 90"/>
                <a:gd name="T33" fmla="*/ 96 h 108"/>
                <a:gd name="T34" fmla="*/ 12 w 90"/>
                <a:gd name="T35" fmla="*/ 96 h 108"/>
                <a:gd name="T36" fmla="*/ 12 w 90"/>
                <a:gd name="T37" fmla="*/ 72 h 108"/>
                <a:gd name="T38" fmla="*/ 18 w 90"/>
                <a:gd name="T39" fmla="*/ 54 h 108"/>
                <a:gd name="T40" fmla="*/ 24 w 90"/>
                <a:gd name="T41" fmla="*/ 36 h 108"/>
                <a:gd name="T42" fmla="*/ 30 w 90"/>
                <a:gd name="T43" fmla="*/ 18 h 108"/>
                <a:gd name="T44" fmla="*/ 30 w 90"/>
                <a:gd name="T45" fmla="*/ 12 h 108"/>
                <a:gd name="T46" fmla="*/ 48 w 90"/>
                <a:gd name="T47" fmla="*/ 24 h 108"/>
                <a:gd name="T48" fmla="*/ 66 w 90"/>
                <a:gd name="T49" fmla="*/ 36 h 108"/>
                <a:gd name="T50" fmla="*/ 78 w 90"/>
                <a:gd name="T51" fmla="*/ 54 h 108"/>
                <a:gd name="T52" fmla="*/ 78 w 90"/>
                <a:gd name="T53" fmla="*/ 72 h 108"/>
                <a:gd name="T54" fmla="*/ 72 w 90"/>
                <a:gd name="T55" fmla="*/ 84 h 108"/>
                <a:gd name="T56" fmla="*/ 48 w 90"/>
                <a:gd name="T57" fmla="*/ 96 h 108"/>
                <a:gd name="T58" fmla="*/ 36 w 90"/>
                <a:gd name="T59" fmla="*/ 96 h 108"/>
                <a:gd name="T60" fmla="*/ 24 w 90"/>
                <a:gd name="T61" fmla="*/ 90 h 108"/>
                <a:gd name="T62" fmla="*/ 18 w 90"/>
                <a:gd name="T63" fmla="*/ 84 h 108"/>
                <a:gd name="T64" fmla="*/ 12 w 90"/>
                <a:gd name="T65" fmla="*/ 72 h 108"/>
                <a:gd name="T66" fmla="*/ 12 w 90"/>
                <a:gd name="T67" fmla="*/ 72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19482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>
                <a:gd name="T0" fmla="*/ 71 w 71"/>
                <a:gd name="T1" fmla="*/ 90 h 90"/>
                <a:gd name="T2" fmla="*/ 71 w 71"/>
                <a:gd name="T3" fmla="*/ 60 h 90"/>
                <a:gd name="T4" fmla="*/ 71 w 71"/>
                <a:gd name="T5" fmla="*/ 36 h 90"/>
                <a:gd name="T6" fmla="*/ 60 w 71"/>
                <a:gd name="T7" fmla="*/ 12 h 90"/>
                <a:gd name="T8" fmla="*/ 36 w 71"/>
                <a:gd name="T9" fmla="*/ 0 h 90"/>
                <a:gd name="T10" fmla="*/ 12 w 71"/>
                <a:gd name="T11" fmla="*/ 12 h 90"/>
                <a:gd name="T12" fmla="*/ 0 w 71"/>
                <a:gd name="T13" fmla="*/ 36 h 90"/>
                <a:gd name="T14" fmla="*/ 6 w 71"/>
                <a:gd name="T15" fmla="*/ 60 h 90"/>
                <a:gd name="T16" fmla="*/ 30 w 71"/>
                <a:gd name="T17" fmla="*/ 78 h 90"/>
                <a:gd name="T18" fmla="*/ 54 w 71"/>
                <a:gd name="T19" fmla="*/ 90 h 90"/>
                <a:gd name="T20" fmla="*/ 71 w 71"/>
                <a:gd name="T21" fmla="*/ 90 h 90"/>
                <a:gd name="T22" fmla="*/ 71 w 71"/>
                <a:gd name="T23" fmla="*/ 90 h 90"/>
                <a:gd name="T24" fmla="*/ 24 w 71"/>
                <a:gd name="T25" fmla="*/ 18 h 90"/>
                <a:gd name="T26" fmla="*/ 42 w 71"/>
                <a:gd name="T27" fmla="*/ 18 h 90"/>
                <a:gd name="T28" fmla="*/ 54 w 71"/>
                <a:gd name="T29" fmla="*/ 18 h 90"/>
                <a:gd name="T30" fmla="*/ 60 w 71"/>
                <a:gd name="T31" fmla="*/ 42 h 90"/>
                <a:gd name="T32" fmla="*/ 60 w 71"/>
                <a:gd name="T33" fmla="*/ 66 h 90"/>
                <a:gd name="T34" fmla="*/ 60 w 71"/>
                <a:gd name="T35" fmla="*/ 72 h 90"/>
                <a:gd name="T36" fmla="*/ 60 w 71"/>
                <a:gd name="T37" fmla="*/ 78 h 90"/>
                <a:gd name="T38" fmla="*/ 42 w 71"/>
                <a:gd name="T39" fmla="*/ 72 h 90"/>
                <a:gd name="T40" fmla="*/ 24 w 71"/>
                <a:gd name="T41" fmla="*/ 66 h 90"/>
                <a:gd name="T42" fmla="*/ 12 w 71"/>
                <a:gd name="T43" fmla="*/ 48 h 90"/>
                <a:gd name="T44" fmla="*/ 12 w 71"/>
                <a:gd name="T45" fmla="*/ 30 h 90"/>
                <a:gd name="T46" fmla="*/ 24 w 71"/>
                <a:gd name="T47" fmla="*/ 18 h 90"/>
                <a:gd name="T48" fmla="*/ 24 w 71"/>
                <a:gd name="T49" fmla="*/ 1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19483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19484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19485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19486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>
                <a:gd name="T0" fmla="*/ 66 w 90"/>
                <a:gd name="T1" fmla="*/ 96 h 96"/>
                <a:gd name="T2" fmla="*/ 78 w 90"/>
                <a:gd name="T3" fmla="*/ 66 h 96"/>
                <a:gd name="T4" fmla="*/ 90 w 90"/>
                <a:gd name="T5" fmla="*/ 42 h 96"/>
                <a:gd name="T6" fmla="*/ 78 w 90"/>
                <a:gd name="T7" fmla="*/ 18 h 96"/>
                <a:gd name="T8" fmla="*/ 60 w 90"/>
                <a:gd name="T9" fmla="*/ 0 h 96"/>
                <a:gd name="T10" fmla="*/ 30 w 90"/>
                <a:gd name="T11" fmla="*/ 6 h 96"/>
                <a:gd name="T12" fmla="*/ 18 w 90"/>
                <a:gd name="T13" fmla="*/ 18 h 96"/>
                <a:gd name="T14" fmla="*/ 6 w 90"/>
                <a:gd name="T15" fmla="*/ 30 h 96"/>
                <a:gd name="T16" fmla="*/ 0 w 90"/>
                <a:gd name="T17" fmla="*/ 42 h 96"/>
                <a:gd name="T18" fmla="*/ 6 w 90"/>
                <a:gd name="T19" fmla="*/ 60 h 96"/>
                <a:gd name="T20" fmla="*/ 24 w 90"/>
                <a:gd name="T21" fmla="*/ 78 h 96"/>
                <a:gd name="T22" fmla="*/ 48 w 90"/>
                <a:gd name="T23" fmla="*/ 90 h 96"/>
                <a:gd name="T24" fmla="*/ 66 w 90"/>
                <a:gd name="T25" fmla="*/ 96 h 96"/>
                <a:gd name="T26" fmla="*/ 66 w 90"/>
                <a:gd name="T27" fmla="*/ 96 h 96"/>
                <a:gd name="T28" fmla="*/ 42 w 90"/>
                <a:gd name="T29" fmla="*/ 18 h 96"/>
                <a:gd name="T30" fmla="*/ 60 w 90"/>
                <a:gd name="T31" fmla="*/ 18 h 96"/>
                <a:gd name="T32" fmla="*/ 72 w 90"/>
                <a:gd name="T33" fmla="*/ 24 h 96"/>
                <a:gd name="T34" fmla="*/ 72 w 90"/>
                <a:gd name="T35" fmla="*/ 36 h 96"/>
                <a:gd name="T36" fmla="*/ 72 w 90"/>
                <a:gd name="T37" fmla="*/ 48 h 96"/>
                <a:gd name="T38" fmla="*/ 66 w 90"/>
                <a:gd name="T39" fmla="*/ 72 h 96"/>
                <a:gd name="T40" fmla="*/ 60 w 90"/>
                <a:gd name="T41" fmla="*/ 78 h 96"/>
                <a:gd name="T42" fmla="*/ 60 w 90"/>
                <a:gd name="T43" fmla="*/ 84 h 96"/>
                <a:gd name="T44" fmla="*/ 42 w 90"/>
                <a:gd name="T45" fmla="*/ 72 h 96"/>
                <a:gd name="T46" fmla="*/ 30 w 90"/>
                <a:gd name="T47" fmla="*/ 66 h 96"/>
                <a:gd name="T48" fmla="*/ 18 w 90"/>
                <a:gd name="T49" fmla="*/ 42 h 96"/>
                <a:gd name="T50" fmla="*/ 24 w 90"/>
                <a:gd name="T51" fmla="*/ 30 h 96"/>
                <a:gd name="T52" fmla="*/ 42 w 90"/>
                <a:gd name="T53" fmla="*/ 18 h 96"/>
                <a:gd name="T54" fmla="*/ 42 w 90"/>
                <a:gd name="T55" fmla="*/ 1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19487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>
                <a:gd name="T0" fmla="*/ 0 w 72"/>
                <a:gd name="T1" fmla="*/ 90 h 108"/>
                <a:gd name="T2" fmla="*/ 12 w 72"/>
                <a:gd name="T3" fmla="*/ 102 h 108"/>
                <a:gd name="T4" fmla="*/ 24 w 72"/>
                <a:gd name="T5" fmla="*/ 108 h 108"/>
                <a:gd name="T6" fmla="*/ 48 w 72"/>
                <a:gd name="T7" fmla="*/ 108 h 108"/>
                <a:gd name="T8" fmla="*/ 66 w 72"/>
                <a:gd name="T9" fmla="*/ 96 h 108"/>
                <a:gd name="T10" fmla="*/ 72 w 72"/>
                <a:gd name="T11" fmla="*/ 66 h 108"/>
                <a:gd name="T12" fmla="*/ 66 w 72"/>
                <a:gd name="T13" fmla="*/ 42 h 108"/>
                <a:gd name="T14" fmla="*/ 60 w 72"/>
                <a:gd name="T15" fmla="*/ 18 h 108"/>
                <a:gd name="T16" fmla="*/ 48 w 72"/>
                <a:gd name="T17" fmla="*/ 6 h 108"/>
                <a:gd name="T18" fmla="*/ 42 w 72"/>
                <a:gd name="T19" fmla="*/ 0 h 108"/>
                <a:gd name="T20" fmla="*/ 42 w 72"/>
                <a:gd name="T21" fmla="*/ 0 h 108"/>
                <a:gd name="T22" fmla="*/ 36 w 72"/>
                <a:gd name="T23" fmla="*/ 0 h 108"/>
                <a:gd name="T24" fmla="*/ 18 w 72"/>
                <a:gd name="T25" fmla="*/ 24 h 108"/>
                <a:gd name="T26" fmla="*/ 6 w 72"/>
                <a:gd name="T27" fmla="*/ 48 h 108"/>
                <a:gd name="T28" fmla="*/ 0 w 72"/>
                <a:gd name="T29" fmla="*/ 66 h 108"/>
                <a:gd name="T30" fmla="*/ 0 w 72"/>
                <a:gd name="T31" fmla="*/ 90 h 108"/>
                <a:gd name="T32" fmla="*/ 0 w 72"/>
                <a:gd name="T33" fmla="*/ 90 h 108"/>
                <a:gd name="T34" fmla="*/ 12 w 72"/>
                <a:gd name="T35" fmla="*/ 66 h 108"/>
                <a:gd name="T36" fmla="*/ 18 w 72"/>
                <a:gd name="T37" fmla="*/ 48 h 108"/>
                <a:gd name="T38" fmla="*/ 24 w 72"/>
                <a:gd name="T39" fmla="*/ 36 h 108"/>
                <a:gd name="T40" fmla="*/ 30 w 72"/>
                <a:gd name="T41" fmla="*/ 24 h 108"/>
                <a:gd name="T42" fmla="*/ 36 w 72"/>
                <a:gd name="T43" fmla="*/ 18 h 108"/>
                <a:gd name="T44" fmla="*/ 54 w 72"/>
                <a:gd name="T45" fmla="*/ 30 h 108"/>
                <a:gd name="T46" fmla="*/ 60 w 72"/>
                <a:gd name="T47" fmla="*/ 48 h 108"/>
                <a:gd name="T48" fmla="*/ 66 w 72"/>
                <a:gd name="T49" fmla="*/ 72 h 108"/>
                <a:gd name="T50" fmla="*/ 66 w 72"/>
                <a:gd name="T51" fmla="*/ 84 h 108"/>
                <a:gd name="T52" fmla="*/ 54 w 72"/>
                <a:gd name="T53" fmla="*/ 96 h 108"/>
                <a:gd name="T54" fmla="*/ 30 w 72"/>
                <a:gd name="T55" fmla="*/ 102 h 108"/>
                <a:gd name="T56" fmla="*/ 24 w 72"/>
                <a:gd name="T57" fmla="*/ 96 h 108"/>
                <a:gd name="T58" fmla="*/ 12 w 72"/>
                <a:gd name="T59" fmla="*/ 90 h 108"/>
                <a:gd name="T60" fmla="*/ 12 w 72"/>
                <a:gd name="T61" fmla="*/ 78 h 108"/>
                <a:gd name="T62" fmla="*/ 12 w 72"/>
                <a:gd name="T63" fmla="*/ 66 h 108"/>
                <a:gd name="T64" fmla="*/ 12 w 72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19488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19489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19490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19491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>
                <a:gd name="T0" fmla="*/ 252 w 252"/>
                <a:gd name="T1" fmla="*/ 1576 h 1576"/>
                <a:gd name="T2" fmla="*/ 12 w 252"/>
                <a:gd name="T3" fmla="*/ 84 h 1576"/>
                <a:gd name="T4" fmla="*/ 12 w 252"/>
                <a:gd name="T5" fmla="*/ 60 h 1576"/>
                <a:gd name="T6" fmla="*/ 0 w 252"/>
                <a:gd name="T7" fmla="*/ 12 h 1576"/>
                <a:gd name="T8" fmla="*/ 72 w 252"/>
                <a:gd name="T9" fmla="*/ 0 h 1576"/>
                <a:gd name="T10" fmla="*/ 72 w 252"/>
                <a:gd name="T11" fmla="*/ 0 h 1576"/>
                <a:gd name="T12" fmla="*/ 78 w 252"/>
                <a:gd name="T13" fmla="*/ 48 h 1576"/>
                <a:gd name="T14" fmla="*/ 88 w 252"/>
                <a:gd name="T15" fmla="*/ 66 h 1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19492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>
                <a:gd name="T0" fmla="*/ 161 w 316"/>
                <a:gd name="T1" fmla="*/ 0 h 138"/>
                <a:gd name="T2" fmla="*/ 227 w 316"/>
                <a:gd name="T3" fmla="*/ 6 h 138"/>
                <a:gd name="T4" fmla="*/ 275 w 316"/>
                <a:gd name="T5" fmla="*/ 36 h 138"/>
                <a:gd name="T6" fmla="*/ 304 w 316"/>
                <a:gd name="T7" fmla="*/ 78 h 138"/>
                <a:gd name="T8" fmla="*/ 316 w 316"/>
                <a:gd name="T9" fmla="*/ 138 h 138"/>
                <a:gd name="T10" fmla="*/ 0 w 316"/>
                <a:gd name="T11" fmla="*/ 138 h 138"/>
                <a:gd name="T12" fmla="*/ 11 w 316"/>
                <a:gd name="T13" fmla="*/ 78 h 138"/>
                <a:gd name="T14" fmla="*/ 47 w 316"/>
                <a:gd name="T15" fmla="*/ 36 h 138"/>
                <a:gd name="T16" fmla="*/ 95 w 316"/>
                <a:gd name="T17" fmla="*/ 6 h 138"/>
                <a:gd name="T18" fmla="*/ 161 w 316"/>
                <a:gd name="T19" fmla="*/ 0 h 138"/>
                <a:gd name="T20" fmla="*/ 161 w 316"/>
                <a:gd name="T21" fmla="*/ 0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he-IL"/>
            </a:p>
          </p:txBody>
        </p:sp>
      </p:grpSp>
      <p:sp>
        <p:nvSpPr>
          <p:cNvPr id="19493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סגנון כותרת של תבנית בסיס</a:t>
            </a:r>
            <a:endParaRPr lang="en-US" smtClean="0"/>
          </a:p>
        </p:txBody>
      </p:sp>
      <p:sp>
        <p:nvSpPr>
          <p:cNvPr id="19494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  <a:endParaRPr lang="en-US" smtClean="0"/>
          </a:p>
          <a:p>
            <a:pPr lvl="1"/>
            <a:r>
              <a:rPr lang="he-IL" smtClean="0"/>
              <a:t>רמה שנייה</a:t>
            </a:r>
            <a:endParaRPr lang="en-US" smtClean="0"/>
          </a:p>
          <a:p>
            <a:pPr lvl="2"/>
            <a:r>
              <a:rPr lang="he-IL" smtClean="0"/>
              <a:t>רמה שלישית</a:t>
            </a:r>
            <a:endParaRPr lang="en-US" smtClean="0"/>
          </a:p>
          <a:p>
            <a:pPr lvl="3"/>
            <a:r>
              <a:rPr lang="he-IL" smtClean="0"/>
              <a:t>רמה רביעית</a:t>
            </a:r>
            <a:endParaRPr lang="en-US" smtClean="0"/>
          </a:p>
          <a:p>
            <a:pPr lvl="4"/>
            <a:r>
              <a:rPr lang="he-IL" smtClean="0"/>
              <a:t>רמה חמישית</a:t>
            </a:r>
            <a:endParaRPr lang="en-US" smtClean="0"/>
          </a:p>
        </p:txBody>
      </p:sp>
      <p:sp>
        <p:nvSpPr>
          <p:cNvPr id="19495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96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97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D785F77-4E2A-4117-B4FC-41881F9FD1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newsflash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4"/>
          <p:cNvSpPr>
            <a:spLocks noChangeArrowheads="1" noChangeShapeType="1" noTextEdit="1"/>
          </p:cNvSpPr>
          <p:nvPr/>
        </p:nvSpPr>
        <p:spPr bwMode="auto">
          <a:xfrm>
            <a:off x="5364163" y="2781300"/>
            <a:ext cx="3382962" cy="7350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1"/>
            <a:r>
              <a:rPr lang="he-IL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David"/>
                <a:cs typeface="David"/>
              </a:rPr>
              <a:t>הפרפר</a:t>
            </a:r>
          </a:p>
        </p:txBody>
      </p:sp>
      <p:sp>
        <p:nvSpPr>
          <p:cNvPr id="3075" name="WordArt 5"/>
          <p:cNvSpPr>
            <a:spLocks noChangeArrowheads="1" noChangeShapeType="1" noTextEdit="1"/>
          </p:cNvSpPr>
          <p:nvPr/>
        </p:nvSpPr>
        <p:spPr bwMode="auto">
          <a:xfrm>
            <a:off x="5435600" y="4005263"/>
            <a:ext cx="316865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1"/>
            <a:r>
              <a:rPr lang="he-IL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David"/>
                <a:cs typeface="David"/>
              </a:rPr>
              <a:t>מאת הנרי מילר</a:t>
            </a:r>
          </a:p>
        </p:txBody>
      </p:sp>
      <p:pic>
        <p:nvPicPr>
          <p:cNvPr id="2057" name="Picture 9" descr="butterfly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-2470434">
            <a:off x="5292725" y="5157788"/>
            <a:ext cx="1296988" cy="919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05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611188" y="301625"/>
            <a:ext cx="7704137" cy="1671638"/>
          </a:xfrm>
          <a:prstGeom prst="rect">
            <a:avLst/>
          </a:prstGeom>
          <a:gradFill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rtl="1">
              <a:lnSpc>
                <a:spcPct val="115000"/>
              </a:lnSpc>
            </a:pPr>
            <a:r>
              <a:rPr lang="en-US">
                <a:latin typeface="Arial" pitchFamily="34" charset="0"/>
                <a:cs typeface="Guttman Yad-Brush" pitchFamily="2" charset="-79"/>
              </a:rPr>
              <a:t/>
            </a:r>
            <a:br>
              <a:rPr lang="en-US">
                <a:latin typeface="Arial" pitchFamily="34" charset="0"/>
                <a:cs typeface="Guttman Yad-Brush" pitchFamily="2" charset="-79"/>
              </a:rPr>
            </a:br>
            <a: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כאשר אתה עזרת לו בכך שעשית זאת במקומו, מנעת ממנו לגדול ולפתח שרירי כנפיים. </a:t>
            </a:r>
            <a: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/>
            </a:r>
            <a:b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</a:br>
            <a: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זו הסיבה שהפרפר נפל לאדמה ומת".</a:t>
            </a:r>
            <a: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/>
            </a:r>
            <a:b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</a:br>
            <a:endParaRPr lang="he-IL">
              <a:solidFill>
                <a:schemeClr val="bg2"/>
              </a:solidFill>
              <a:latin typeface="Arial" pitchFamily="34" charset="0"/>
              <a:cs typeface="Guttman Yad-Brush" pitchFamily="2" charset="-79"/>
            </a:endParaRPr>
          </a:p>
        </p:txBody>
      </p:sp>
      <p:pic>
        <p:nvPicPr>
          <p:cNvPr id="12291" name="Picture 5" descr="butterfly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25" y="1341438"/>
            <a:ext cx="1296988" cy="919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6" descr="butterfly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-2470434">
            <a:off x="7235825" y="1484313"/>
            <a:ext cx="1296988" cy="919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755650" y="531813"/>
            <a:ext cx="7777163" cy="176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rtl="1">
              <a:lnSpc>
                <a:spcPct val="110000"/>
              </a:lnSpc>
            </a:pPr>
            <a:r>
              <a:rPr lang="he-IL" sz="2000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זהו סיפור אודות ילד קטן בהודו, </a:t>
            </a:r>
            <a:r>
              <a:rPr lang="en-US" sz="2000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/>
            </a:r>
            <a:br>
              <a:rPr lang="en-US" sz="2000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</a:br>
            <a:r>
              <a:rPr lang="he-IL" sz="2000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שהלך לבקר גורו, </a:t>
            </a:r>
            <a:r>
              <a:rPr lang="en-US" sz="2000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/>
            </a:r>
            <a:br>
              <a:rPr lang="en-US" sz="2000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</a:br>
            <a:r>
              <a:rPr lang="he-IL" sz="2000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הגורו ישב והתבונן במשהו שהחזיק בידו. </a:t>
            </a:r>
          </a:p>
          <a:p>
            <a:pPr algn="ctr" rtl="1">
              <a:lnSpc>
                <a:spcPct val="110000"/>
              </a:lnSpc>
            </a:pPr>
            <a:r>
              <a:rPr lang="he-IL" sz="2000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הילד ניגש והסתכל גם הוא, </a:t>
            </a:r>
            <a:r>
              <a:rPr lang="en-US" sz="2000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/>
            </a:r>
            <a:br>
              <a:rPr lang="en-US" sz="2000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</a:br>
            <a:r>
              <a:rPr lang="he-IL" sz="2000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אלא שלא בדיוק הבין, מהו הדבר שביד הזקן?</a:t>
            </a:r>
          </a:p>
        </p:txBody>
      </p:sp>
      <p:pic>
        <p:nvPicPr>
          <p:cNvPr id="4099" name="Picture 5" descr="prepupa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5142137">
            <a:off x="3948906" y="4614069"/>
            <a:ext cx="733425" cy="1074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4787900" y="2781300"/>
            <a:ext cx="2303463" cy="1657350"/>
          </a:xfrm>
          <a:prstGeom prst="wedgeEllipseCallout">
            <a:avLst>
              <a:gd name="adj1" fmla="val -49449"/>
              <a:gd name="adj2" fmla="val 66380"/>
            </a:avLst>
          </a:prstGeom>
          <a:gradFill rotWithShape="1">
            <a:gsLst>
              <a:gs pos="0">
                <a:srgbClr val="FFEBFA"/>
              </a:gs>
              <a:gs pos="30000">
                <a:srgbClr val="C4D6EB"/>
              </a:gs>
              <a:gs pos="60001">
                <a:srgbClr val="85C2FF"/>
              </a:gs>
              <a:gs pos="100000">
                <a:srgbClr val="5E9E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rtl="1">
              <a:lnSpc>
                <a:spcPct val="110000"/>
              </a:lnSpc>
            </a:pPr>
            <a: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ושאל את הגורו-"מה זה?</a:t>
            </a:r>
            <a: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 </a:t>
            </a:r>
            <a:endParaRPr lang="he-IL">
              <a:solidFill>
                <a:schemeClr val="bg2"/>
              </a:solidFill>
              <a:latin typeface="Arial" pitchFamily="34" charset="0"/>
              <a:cs typeface="Guttman Yad-Brush" pitchFamily="2" charset="-79"/>
            </a:endParaRPr>
          </a:p>
          <a:p>
            <a:pPr algn="ctr" rtl="1"/>
            <a:endParaRPr lang="en-US">
              <a:solidFill>
                <a:schemeClr val="bg2"/>
              </a:solidFill>
              <a:latin typeface="Arial" pitchFamily="34" charset="0"/>
              <a:cs typeface="Guttman Yad-Brush" pitchFamily="2" charset="-79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827088" y="404813"/>
            <a:ext cx="777716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rtl="1">
              <a:lnSpc>
                <a:spcPct val="110000"/>
              </a:lnSpc>
            </a:pPr>
            <a:r>
              <a:rPr lang="he-IL">
                <a:latin typeface="Arial" pitchFamily="34" charset="0"/>
                <a:cs typeface="Guttman Yad-Brush" pitchFamily="2" charset="-79"/>
              </a:rPr>
              <a:t>"</a:t>
            </a:r>
            <a: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זה גולם" השיב הגורו "בתוך הגולם נמצא פרפר. </a:t>
            </a:r>
            <a: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/>
            </a:r>
            <a:b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</a:br>
            <a: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בקרוב הגולם יתבקע והפרפר יצא",</a:t>
            </a:r>
          </a:p>
        </p:txBody>
      </p:sp>
      <p:pic>
        <p:nvPicPr>
          <p:cNvPr id="5124" name="Picture 4" descr="prepupa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5142137">
            <a:off x="3916363" y="3724275"/>
            <a:ext cx="1514475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827088" y="1557338"/>
            <a:ext cx="7361237" cy="2001837"/>
          </a:xfrm>
          <a:prstGeom prst="rect">
            <a:avLst/>
          </a:prstGeom>
          <a:gradFill rotWithShape="1">
            <a:gsLst>
              <a:gs pos="0">
                <a:srgbClr val="FFEBFA"/>
              </a:gs>
              <a:gs pos="30000">
                <a:srgbClr val="C4D6EB"/>
              </a:gs>
              <a:gs pos="60001">
                <a:srgbClr val="85C2FF"/>
              </a:gs>
              <a:gs pos="100000">
                <a:srgbClr val="5E9E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rtl="1">
              <a:lnSpc>
                <a:spcPct val="110000"/>
              </a:lnSpc>
            </a:pPr>
            <a:r>
              <a:rPr lang="he-IL">
                <a:solidFill>
                  <a:schemeClr val="bg2"/>
                </a:solidFill>
                <a:latin typeface="Arial" pitchFamily="34" charset="0"/>
              </a:rPr>
              <a:t>“</a:t>
            </a:r>
            <a: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האם אני אוכל לקבל אותו?” שאל הילד.</a:t>
            </a:r>
            <a:b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</a:br>
            <a: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“כן” השיב הגורו,"אבל עליך להבטיח לי שכאשר הגולם </a:t>
            </a:r>
            <a: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/>
            </a:r>
            <a:b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</a:br>
            <a: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יתבקע והפרפר יתחיל לצאת ויכה בכנפיו,</a:t>
            </a:r>
            <a: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/>
            </a:r>
            <a:b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</a:br>
            <a: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כדי להשתחרר מהקליפה-אתה </a:t>
            </a:r>
            <a:r>
              <a:rPr lang="he-IL" sz="2400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לא</a:t>
            </a:r>
            <a: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 תעזור לו. </a:t>
            </a:r>
            <a: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/>
            </a:r>
            <a:b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</a:br>
            <a: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חלילה לך לסייע לפרפר על ידי כך שתשבור את קליפת הגולם. </a:t>
            </a:r>
            <a: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/>
            </a:r>
            <a:b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</a:br>
            <a: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עליך להניח לו לעשות זאת בעצמו"?</a:t>
            </a:r>
          </a:p>
        </p:txBody>
      </p:sp>
    </p:spTree>
  </p:cSld>
  <p:clrMapOvr>
    <a:masterClrMapping/>
  </p:clrMapOvr>
  <p:transition spd="med"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512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51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ChangeArrowheads="1"/>
          </p:cNvSpPr>
          <p:nvPr/>
        </p:nvSpPr>
        <p:spPr bwMode="auto">
          <a:xfrm>
            <a:off x="323850" y="549275"/>
            <a:ext cx="3744913" cy="1298575"/>
          </a:xfrm>
          <a:prstGeom prst="rect">
            <a:avLst/>
          </a:prstGeom>
          <a:gradFill rotWithShape="1">
            <a:gsLst>
              <a:gs pos="0">
                <a:srgbClr val="FFEBFA"/>
              </a:gs>
              <a:gs pos="30000">
                <a:srgbClr val="C4D6EB"/>
              </a:gs>
              <a:gs pos="60001">
                <a:srgbClr val="85C2FF"/>
              </a:gs>
              <a:gs pos="100000">
                <a:srgbClr val="5E9E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rtl="1">
              <a:lnSpc>
                <a:spcPct val="110000"/>
              </a:lnSpc>
            </a:pPr>
            <a: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הילד הבטיח, </a:t>
            </a:r>
            <a: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/>
            </a:r>
            <a:b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</a:br>
            <a: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לקח את הגולם והלך לביתו. </a:t>
            </a:r>
          </a:p>
          <a:p>
            <a:pPr algn="ctr" rtl="1">
              <a:lnSpc>
                <a:spcPct val="110000"/>
              </a:lnSpc>
            </a:pPr>
            <a: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בבית ישב </a:t>
            </a:r>
            <a: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/>
            </a:r>
            <a:b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</a:br>
            <a: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והמשיך להתבונן בגולם. </a:t>
            </a:r>
          </a:p>
        </p:txBody>
      </p:sp>
      <p:pic>
        <p:nvPicPr>
          <p:cNvPr id="6147" name="Picture 4" descr="prepupa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48488" y="4797425"/>
            <a:ext cx="644525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6227763" y="1341438"/>
            <a:ext cx="2736850" cy="3168650"/>
          </a:xfrm>
          <a:prstGeom prst="downArrowCallout">
            <a:avLst>
              <a:gd name="adj1" fmla="val 22889"/>
              <a:gd name="adj2" fmla="val 25000"/>
              <a:gd name="adj3" fmla="val 19838"/>
              <a:gd name="adj4" fmla="val 74597"/>
            </a:avLst>
          </a:prstGeom>
          <a:gradFill rotWithShape="1">
            <a:gsLst>
              <a:gs pos="0">
                <a:srgbClr val="FFEBFA"/>
              </a:gs>
              <a:gs pos="30000">
                <a:srgbClr val="C4D6EB"/>
              </a:gs>
              <a:gs pos="60001">
                <a:srgbClr val="85C2FF"/>
              </a:gs>
              <a:gs pos="100000">
                <a:srgbClr val="5E9E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1">
              <a:lnSpc>
                <a:spcPct val="120000"/>
              </a:lnSpc>
            </a:pPr>
            <a: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לאחר משך זמן ארוך </a:t>
            </a:r>
            <a: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/>
            </a:r>
            <a:b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</a:br>
            <a: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ראה שמתחילה תנועה, </a:t>
            </a:r>
            <a: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/>
            </a:r>
            <a:b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</a:br>
            <a: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הגולם נע וכאילו רעד, </a:t>
            </a:r>
            <a: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/>
            </a:r>
            <a:b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</a:br>
            <a: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והנה נבקע בקצהו. </a:t>
            </a:r>
          </a:p>
          <a:p>
            <a:pPr algn="ctr" rtl="1">
              <a:lnSpc>
                <a:spcPct val="115000"/>
              </a:lnSpc>
            </a:pPr>
            <a:endParaRPr lang="en-US">
              <a:solidFill>
                <a:schemeClr val="bg2"/>
              </a:solidFill>
              <a:latin typeface="Arial" pitchFamily="34" charset="0"/>
              <a:cs typeface="Guttman Yad-Brush" pitchFamily="2" charset="-79"/>
            </a:endParaRP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250825" y="5373688"/>
            <a:ext cx="8497888" cy="1298575"/>
          </a:xfrm>
          <a:prstGeom prst="rect">
            <a:avLst/>
          </a:prstGeom>
          <a:gradFill rotWithShape="1">
            <a:gsLst>
              <a:gs pos="0">
                <a:srgbClr val="FFEBFA"/>
              </a:gs>
              <a:gs pos="30000">
                <a:srgbClr val="C4D6EB"/>
              </a:gs>
              <a:gs pos="60001">
                <a:srgbClr val="85C2FF"/>
              </a:gs>
              <a:gs pos="100000">
                <a:srgbClr val="5E9E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rtl="1">
              <a:lnSpc>
                <a:spcPct val="110000"/>
              </a:lnSpc>
            </a:pPr>
            <a: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בפנים היה פרפר עדין ויפה, שניסה להיחלץ </a:t>
            </a:r>
            <a: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/>
            </a:r>
            <a:b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</a:br>
            <a: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מתוך קליפת הגולם, תוך שהוא מכה בכנפיו כנגד הגולם. </a:t>
            </a:r>
            <a: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/>
            </a:r>
            <a:b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</a:br>
            <a: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התנועות שלו היו חלשות ולא נראה שמכות הכנפיים הללו </a:t>
            </a:r>
            <a: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/>
            </a:r>
            <a:b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</a:br>
            <a: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יוכלו לעשות את המלאכה הזו.</a:t>
            </a:r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468313" y="549275"/>
            <a:ext cx="8064500" cy="996950"/>
          </a:xfrm>
          <a:prstGeom prst="rect">
            <a:avLst/>
          </a:prstGeom>
          <a:gradFill rotWithShape="1">
            <a:gsLst>
              <a:gs pos="0">
                <a:srgbClr val="FFEBFA"/>
              </a:gs>
              <a:gs pos="30000">
                <a:srgbClr val="C4D6EB"/>
              </a:gs>
              <a:gs pos="60001">
                <a:srgbClr val="85C2FF"/>
              </a:gs>
              <a:gs pos="100000">
                <a:srgbClr val="5E9E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rtl="1">
              <a:lnSpc>
                <a:spcPct val="110000"/>
              </a:lnSpc>
            </a:pPr>
            <a: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הילד הקטן רצה נואשות לעזור לפרפר הסובל. </a:t>
            </a:r>
            <a: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/>
            </a:r>
            <a:b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</a:br>
            <a: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לבסוף, כשלא יכל היה לשאת עוד את המתח, </a:t>
            </a:r>
            <a: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/>
            </a:r>
            <a:b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</a:br>
            <a: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הפר את הוראת הגורו. 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68313" y="1773238"/>
            <a:ext cx="8056562" cy="393700"/>
          </a:xfrm>
          <a:prstGeom prst="rect">
            <a:avLst/>
          </a:prstGeom>
          <a:gradFill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>
              <a:lnSpc>
                <a:spcPct val="110000"/>
              </a:lnSpc>
            </a:pPr>
            <a: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הילד הסיט את שני חצאי קליפת הגולם לצדדים ועזר לפרפר להיחלץ. 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539750" y="5661025"/>
            <a:ext cx="8056563" cy="695325"/>
          </a:xfrm>
          <a:prstGeom prst="rect">
            <a:avLst/>
          </a:prstGeom>
          <a:gradFill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1">
              <a:lnSpc>
                <a:spcPct val="110000"/>
              </a:lnSpc>
            </a:pPr>
            <a: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משיצא הפרפר החל לעוף באויר, </a:t>
            </a:r>
            <a: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/>
            </a:r>
            <a:b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</a:br>
            <a: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אך לפתע נפל מטה אל האדמה ונשאר שוכב ללא תנועה.</a:t>
            </a:r>
            <a: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 </a:t>
            </a:r>
            <a:endParaRPr lang="he-IL">
              <a:solidFill>
                <a:schemeClr val="bg2"/>
              </a:solidFill>
              <a:latin typeface="Arial" pitchFamily="34" charset="0"/>
              <a:cs typeface="Guttman Yad-Brush" pitchFamily="2" charset="-79"/>
            </a:endParaRPr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animBg="1"/>
      <p:bldP spid="819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539750" y="404813"/>
            <a:ext cx="8064500" cy="996950"/>
          </a:xfrm>
          <a:prstGeom prst="rect">
            <a:avLst/>
          </a:prstGeom>
          <a:gradFill rotWithShape="1">
            <a:gsLst>
              <a:gs pos="0">
                <a:srgbClr val="FFEBFA"/>
              </a:gs>
              <a:gs pos="30000">
                <a:srgbClr val="C4D6EB"/>
              </a:gs>
              <a:gs pos="60001">
                <a:srgbClr val="85C2FF"/>
              </a:gs>
              <a:gs pos="100000">
                <a:srgbClr val="5E9E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rtl="1">
              <a:lnSpc>
                <a:spcPct val="110000"/>
              </a:lnSpc>
            </a:pPr>
            <a: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הילד הרים את הפרפר בזהירות וראה שהפרפר מת. </a:t>
            </a:r>
            <a: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/>
            </a:r>
            <a:b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</a:br>
            <a: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שטוף דמעות הלך הילד לביתו של הגורו </a:t>
            </a:r>
            <a: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/>
            </a:r>
            <a:b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</a:br>
            <a: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והראה לו את הפרפר המת שבידו.</a:t>
            </a: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3" descr="107460-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375" y="3357563"/>
            <a:ext cx="1711325" cy="259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AutoShape 4"/>
          <p:cNvSpPr>
            <a:spLocks noChangeArrowheads="1"/>
          </p:cNvSpPr>
          <p:nvPr/>
        </p:nvSpPr>
        <p:spPr bwMode="auto">
          <a:xfrm>
            <a:off x="5219700" y="765175"/>
            <a:ext cx="3455988" cy="3311525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gradFill rotWithShape="1">
            <a:gsLst>
              <a:gs pos="0">
                <a:srgbClr val="FFEBFA"/>
              </a:gs>
              <a:gs pos="30000">
                <a:srgbClr val="C4D6EB"/>
              </a:gs>
              <a:gs pos="60001">
                <a:srgbClr val="85C2FF"/>
              </a:gs>
              <a:gs pos="100000">
                <a:srgbClr val="5E9E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rtl="1">
              <a:lnSpc>
                <a:spcPct val="110000"/>
              </a:lnSpc>
            </a:pPr>
            <a: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אתה רואה, ילד” </a:t>
            </a:r>
            <a: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/>
            </a:r>
            <a:b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</a:br>
            <a: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אמר הגורו </a:t>
            </a:r>
            <a: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/>
            </a:r>
            <a:b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</a:br>
            <a: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“מיהרת לשבור לו את קליפת הגולם, </a:t>
            </a:r>
            <a: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/>
            </a:r>
            <a:b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</a:br>
            <a: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האין זאת?”</a:t>
            </a:r>
            <a:b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</a:br>
            <a: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“כן” אמר הילד </a:t>
            </a:r>
            <a: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/>
            </a:r>
            <a:b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</a:br>
            <a: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“זאת עשיתי".</a:t>
            </a:r>
            <a:b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</a:br>
            <a: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והגורו אמר-"אינך מבין. לא יכולת לדעת מה עוללת.</a:t>
            </a:r>
            <a: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 “</a:t>
            </a:r>
            <a:endParaRPr lang="he-IL">
              <a:solidFill>
                <a:schemeClr val="bg2"/>
              </a:solidFill>
              <a:latin typeface="Arial" pitchFamily="34" charset="0"/>
              <a:cs typeface="Guttman Yad-Brush" pitchFamily="2" charset="-79"/>
            </a:endParaRPr>
          </a:p>
          <a:p>
            <a:pPr algn="ctr" rtl="1"/>
            <a:endParaRPr lang="en-US">
              <a:solidFill>
                <a:schemeClr val="bg2"/>
              </a:solidFill>
              <a:latin typeface="Arial" pitchFamily="34" charset="0"/>
              <a:cs typeface="Guttman Yad-Brush" pitchFamily="2" charset="-79"/>
            </a:endParaRPr>
          </a:p>
        </p:txBody>
      </p:sp>
    </p:spTree>
  </p:cSld>
  <p:clrMapOvr>
    <a:masterClrMapping/>
  </p:clrMapOvr>
  <p:transition spd="med">
    <p:cover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611188" y="4876800"/>
            <a:ext cx="7704137" cy="1739900"/>
          </a:xfrm>
          <a:prstGeom prst="rect">
            <a:avLst/>
          </a:prstGeom>
          <a:gradFill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rtl="1"/>
            <a:r>
              <a:rPr lang="en-US">
                <a:latin typeface="Arial" pitchFamily="34" charset="0"/>
                <a:cs typeface="Guttman Yad-Brush" pitchFamily="2" charset="-79"/>
              </a:rPr>
              <a:t/>
            </a:r>
            <a:br>
              <a:rPr lang="en-US">
                <a:latin typeface="Arial" pitchFamily="34" charset="0"/>
                <a:cs typeface="Guttman Yad-Brush" pitchFamily="2" charset="-79"/>
              </a:rPr>
            </a:br>
            <a: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כאשר הפרפר מתחיל לצאת מהגולם, הדרך היחידה שבה הוא יכול לחזק את כנפיו היא בכך שמכה בהם לעבר הקליפה. </a:t>
            </a:r>
            <a: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/>
            </a:r>
            <a:b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</a:br>
            <a: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הוא מכה לעבר הקליפה ומכה שוב ושוב </a:t>
            </a:r>
            <a: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/>
            </a:r>
            <a:br>
              <a:rPr lang="en-US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</a:br>
            <a: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  <a:t>ואז מצמיח את שרירי הכנפיים שלו.</a:t>
            </a:r>
            <a:br>
              <a:rPr lang="he-IL">
                <a:solidFill>
                  <a:schemeClr val="bg2"/>
                </a:solidFill>
                <a:latin typeface="Arial" pitchFamily="34" charset="0"/>
                <a:cs typeface="Guttman Yad-Brush" pitchFamily="2" charset="-79"/>
              </a:rPr>
            </a:br>
            <a:endParaRPr lang="he-IL">
              <a:solidFill>
                <a:schemeClr val="bg2"/>
              </a:solidFill>
              <a:latin typeface="Arial" pitchFamily="34" charset="0"/>
              <a:cs typeface="Guttman Yad-Brush" pitchFamily="2" charset="-79"/>
            </a:endParaRPr>
          </a:p>
        </p:txBody>
      </p:sp>
      <p:pic>
        <p:nvPicPr>
          <p:cNvPr id="11267" name="Picture 3" descr="butterfly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713" y="1125538"/>
            <a:ext cx="1296987" cy="919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4" descr="butterfly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-2470434">
            <a:off x="3348038" y="1628775"/>
            <a:ext cx="1871662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lance">
  <a:themeElements>
    <a:clrScheme name="Balance 1">
      <a:dk1>
        <a:srgbClr val="663300"/>
      </a:dk1>
      <a:lt1>
        <a:srgbClr val="FFFFFF"/>
      </a:lt1>
      <a:dk2>
        <a:srgbClr val="996600"/>
      </a:dk2>
      <a:lt2>
        <a:srgbClr val="DBBD71"/>
      </a:lt2>
      <a:accent1>
        <a:srgbClr val="F8A500"/>
      </a:accent1>
      <a:accent2>
        <a:srgbClr val="808000"/>
      </a:accent2>
      <a:accent3>
        <a:srgbClr val="CAB8AA"/>
      </a:accent3>
      <a:accent4>
        <a:srgbClr val="DADADA"/>
      </a:accent4>
      <a:accent5>
        <a:srgbClr val="FBCFAA"/>
      </a:accent5>
      <a:accent6>
        <a:srgbClr val="737300"/>
      </a:accent6>
      <a:hlink>
        <a:srgbClr val="FFCC66"/>
      </a:hlink>
      <a:folHlink>
        <a:srgbClr val="CCA500"/>
      </a:folHlink>
    </a:clrScheme>
    <a:fontScheme name="Balance">
      <a:majorFont>
        <a:latin typeface="Arial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pitchFamily="34" charset="0"/>
          </a:defRPr>
        </a:defPPr>
      </a:lstStyle>
    </a:lnDef>
  </a:objectDefaults>
  <a:extraClrSchemeLst>
    <a:extraClrScheme>
      <a:clrScheme name="Balance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ance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Balance</Template>
  <TotalTime>151</TotalTime>
  <Words>95</Words>
  <Application>Microsoft Office PowerPoint</Application>
  <PresentationFormat>‫הצגה על המסך (4:3)</PresentationFormat>
  <Paragraphs>18</Paragraphs>
  <Slides>10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10</vt:i4>
      </vt:variant>
    </vt:vector>
  </HeadingPairs>
  <TitlesOfParts>
    <vt:vector size="16" baseType="lpstr">
      <vt:lpstr>Tahoma</vt:lpstr>
      <vt:lpstr>Arial</vt:lpstr>
      <vt:lpstr>Wingdings</vt:lpstr>
      <vt:lpstr>Calibri</vt:lpstr>
      <vt:lpstr>Guttman Yad-Brush</vt:lpstr>
      <vt:lpstr>Balance</vt:lpstr>
      <vt:lpstr>שקופית 1</vt:lpstr>
      <vt:lpstr>שקופית 2</vt:lpstr>
      <vt:lpstr>שקופית 3</vt:lpstr>
      <vt:lpstr>שקופית 4</vt:lpstr>
      <vt:lpstr>שקופית 5</vt:lpstr>
      <vt:lpstr>שקופית 6</vt:lpstr>
      <vt:lpstr>שקופית 7</vt:lpstr>
      <vt:lpstr>שקופית 8</vt:lpstr>
      <vt:lpstr>שקופית 9</vt:lpstr>
      <vt:lpstr>שקופית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*</dc:creator>
  <cp:lastModifiedBy>admin</cp:lastModifiedBy>
  <cp:revision>35</cp:revision>
  <dcterms:created xsi:type="dcterms:W3CDTF">2005-10-18T08:47:48Z</dcterms:created>
  <dcterms:modified xsi:type="dcterms:W3CDTF">2015-11-17T08:41:44Z</dcterms:modified>
</cp:coreProperties>
</file>