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89" d="100"/>
          <a:sy n="89" d="100"/>
        </p:scale>
        <p:origin x="-120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5814-603C-4A34-B4AC-D07D544E7518}" type="datetimeFigureOut">
              <a:rPr lang="he-IL" smtClean="0"/>
              <a:t>י"ט/טבת/תשע"ג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73C8D-1AD1-49BF-B8E5-E8AF99AD5F66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5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9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7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61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5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9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3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7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81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5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9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2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00034" y="4214818"/>
            <a:ext cx="7772400" cy="1470025"/>
          </a:xfrm>
        </p:spPr>
        <p:txBody>
          <a:bodyPr>
            <a:normAutofit/>
          </a:bodyPr>
          <a:lstStyle/>
          <a:p>
            <a:r>
              <a:rPr lang="he-IL" sz="6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ttman Calligraphic" pitchFamily="2" charset="-79"/>
                <a:cs typeface="Guttman Calligraphic" pitchFamily="2" charset="-79"/>
              </a:rPr>
              <a:t>שאלות בנושא ישראל</a:t>
            </a:r>
            <a:endParaRPr lang="he-IL" sz="6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ttman Calligraphic" pitchFamily="2" charset="-79"/>
              <a:cs typeface="Guttman Calligraphic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ארגון צבאי לאומי,מחתרת של יהודים מתקופתם של הבריטים.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5:</a:t>
            </a:r>
            <a:endParaRPr lang="he-I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5: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אצ"ל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ראש הממשלה הראשון,הוא כמובן..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6: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6: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בן </a:t>
            </a:r>
            <a:r>
              <a:rPr lang="he-IL" sz="5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גוריון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ועוד ראש ממשלה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7: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7: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בגין מנחם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מדינאי בריטי שלפני כ 80 שנה הצהיר שליהודים זכות למדינה.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8: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8: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בלפור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זמר ומלחין צעיר,גם אביו הינו אמן.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9: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9: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גפן אביב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לחוף הים האדום,הנמצא בדרום,שוכנת עיר הכי דרומית בישראל בה טוב לנפוש,לנוח ולשכב בצל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חטיבת חיילים בצה"ל משרתים,אליה הרבה מתגייסים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10: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10: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גולני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זמר מפורסם,משחק בסרט "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קזבלן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"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11: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11: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גאון יורם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סמל חשוב עשוי בד לבן ועליו "ציורים" בצבע תכלת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12: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12: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דגל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שמו הפרטי של ראש הממשלה הראשון של ישראל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13: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13: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דוד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סוג המשטר בישראל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14: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14: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דמוקרטיה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אילת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שם חוזה המדינה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15: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15: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הרצל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המחתרת הגדולה של היהודים בתקופת האנגלים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16: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16: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הגנה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שם משפחה של שני נשיאי מדינה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17: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17: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ויצמן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היה נשיא המדינה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18: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18: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זלמן שז"ר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שם משותף ל:ויצמן,הרצוג,קציר ורמון-ממנהיגי המדינה בעבר והיום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19: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19: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חיים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מפעל ישראלי 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המיצר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 : אטריות,במבה וביסלי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עיר הבירה של המדינה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20: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20: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ירושלים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המקום הקדוש ביותר ליהודים, בו מתפללים ושמים פתקים.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>
                <a:hlinkClick r:id="rId3" action="ppaction://hlinksldjump"/>
              </a:rPr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21: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21: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כותל מערבי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שם בית הנבחרים של ישראל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22: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22: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כנסת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מדינה מצפון לנו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23: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23: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לבנון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ארגון גדול של ספורט- בו כדורגל,כדורסל,אתלטיקה וכמעט 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הכל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.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24: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24: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מכבי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אוסם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על החוק והסדר שומרת ולאזרחים עוזרת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25: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25: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משטרה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בעת תאונה או אסון נפנה אליו כפתרון ראשון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26: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26: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מגן דוד אדום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ראש הממשלה היחידה 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שהיתה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 אישה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27: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27: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גולדה מאיר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הישוב הצפוני ביותר במדינה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28: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28: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מטולה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שמה הפרטי של המלחינה והמשוררת שכתבה את ירושלים של זהב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29: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29: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נעמי שמר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חברת התעופה הלאומית של ישראל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3:</a:t>
            </a:r>
            <a:endParaRPr lang="he-IL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מחסום למים על הירדן וליד 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נהריים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>
                <a:hlinkClick r:id="rId3" action="ppaction://hlinksldjump"/>
              </a:rPr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30: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30: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סכר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מדינה בצפון עדין אין איתה שלום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31: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31: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סוריה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שמו של הרב המכובד,מנהיג ש"ס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32: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32: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עובדיה יוסף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המאכל הלאומי של הישראלים בפיתה עם סלט וחמוצים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33: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33: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פלאפל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כך נקרא הצבא בראשי תיבות ,מי יודע מה אומרות האותיות?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34: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34: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צה"ל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אל-על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לשם הולכים כאשר לא בריאים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35: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35: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קופת חולים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כלי תחבורה בו נוסעים על פסים ולא על כבישים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36: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36: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רכבת ישראל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ראש ממשלה שנרצח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37: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37: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רבין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אחראית לשידורים ברדיו 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ובטלויזיה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38: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38: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רשות השידור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זמרת שמנמנה ושחקנית קופצנית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39: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39: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שביט ציפי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למרות שארד שמה,מדלית כסף לא הביאה עמה.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4:</a:t>
            </a:r>
            <a:endParaRPr lang="he-IL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שם המלחמה ב1967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40: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40: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ששת הימים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עיר גדולה ללא הפסקה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41: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41: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תל אביב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מפעל ורשת שיווק של ירקות,פירות,בשר חלב וגלידות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42: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42: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תנובה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עוד משרד ממשלתי הדואג שנוכל לראות מופעים 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בלווינים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 ובכבלים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43: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43: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תקשורת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מה משותף ל"הבימה","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הקמרי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"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, ה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חאן וגשר?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44: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44: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תיאטרון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4: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ארד יעל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3714776"/>
          </a:xfrm>
        </p:spPr>
        <p:txBody>
          <a:bodyPr>
            <a:normAutofit/>
          </a:bodyPr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מקום חייו ומותו של גיבור חידה </a:t>
            </a:r>
            <a:r>
              <a:rPr lang="he-IL" dirty="0" err="1" smtClean="0">
                <a:latin typeface="David" pitchFamily="34" charset="-79"/>
                <a:cs typeface="David" pitchFamily="34" charset="-79"/>
              </a:rPr>
              <a:t>שהיתה</a:t>
            </a:r>
            <a:r>
              <a:rPr lang="he-IL" dirty="0" smtClean="0">
                <a:latin typeface="David" pitchFamily="34" charset="-79"/>
                <a:cs typeface="David" pitchFamily="34" charset="-79"/>
              </a:rPr>
              <a:t> לו זרוע יחידה 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" name="מלבן 2">
            <a:hlinkClick r:id="rId2" action="ppaction://hlinksldjump"/>
          </p:cNvPr>
          <p:cNvSpPr/>
          <p:nvPr/>
        </p:nvSpPr>
        <p:spPr>
          <a:xfrm>
            <a:off x="6429388" y="5000636"/>
            <a:ext cx="214314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תשובה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285984" y="357166"/>
            <a:ext cx="46434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שאלה 45: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328614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תשובה לשאלה 45:</a:t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תל חי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477</Words>
  <Application>Microsoft Office PowerPoint</Application>
  <PresentationFormat>‫הצגה על המסך (4:3)</PresentationFormat>
  <Paragraphs>181</Paragraphs>
  <Slides>91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91</vt:i4>
      </vt:variant>
    </vt:vector>
  </HeadingPairs>
  <TitlesOfParts>
    <vt:vector size="92" baseType="lpstr">
      <vt:lpstr>ערכת נושא Office</vt:lpstr>
      <vt:lpstr>שאלות בנושא ישראל</vt:lpstr>
      <vt:lpstr>לחוף הים האדום,הנמצא בדרום,שוכנת עיר הכי דרומית בישראל בה טוב לנפוש,לנוח ולשכב בצל</vt:lpstr>
      <vt:lpstr>   תשובה לשאלה 1:  אילת   </vt:lpstr>
      <vt:lpstr>מפעל ישראלי המיצר : אטריות,במבה וביסלי</vt:lpstr>
      <vt:lpstr>   תשובה לשאלה 2:  אוסם   </vt:lpstr>
      <vt:lpstr>חברת התעופה הלאומית של ישראל</vt:lpstr>
      <vt:lpstr>   תשובה לשאלה 3:  אל-על   </vt:lpstr>
      <vt:lpstr>למרות שארד שמה,מדלית כסף לא הביאה עמה.</vt:lpstr>
      <vt:lpstr>   תשובה לשאלה 4:  ארד יעל   </vt:lpstr>
      <vt:lpstr>ארגון צבאי לאומי,מחתרת של יהודים מתקופתם של הבריטים.</vt:lpstr>
      <vt:lpstr>   תשובה לשאלה 5:  אצ"ל   </vt:lpstr>
      <vt:lpstr>ראש הממשלה הראשון,הוא כמובן..</vt:lpstr>
      <vt:lpstr>   תשובה לשאלה 6:  בן גוריון   </vt:lpstr>
      <vt:lpstr>ועוד ראש ממשלה</vt:lpstr>
      <vt:lpstr>   תשובה לשאלה 7:  בגין מנחם   </vt:lpstr>
      <vt:lpstr>מדינאי בריטי שלפני כ 80 שנה הצהיר שליהודים זכות למדינה.</vt:lpstr>
      <vt:lpstr>   תשובה לשאלה 8:  בלפור   </vt:lpstr>
      <vt:lpstr>זמר ומלחין צעיר,גם אביו הינו אמן.</vt:lpstr>
      <vt:lpstr>   תשובה לשאלה 9:  גפן אביב   </vt:lpstr>
      <vt:lpstr>חטיבת חיילים בצה"ל משרתים,אליה הרבה מתגייסים</vt:lpstr>
      <vt:lpstr>   תשובה לשאלה 10:  גולני   </vt:lpstr>
      <vt:lpstr>זמר מפורסם,משחק בסרט "קזבלן"</vt:lpstr>
      <vt:lpstr>   תשובה לשאלה 11:  גאון יורם   </vt:lpstr>
      <vt:lpstr>סמל חשוב עשוי בד לבן ועליו "ציורים" בצבע תכלת</vt:lpstr>
      <vt:lpstr>   תשובה לשאלה 12:  דגל   </vt:lpstr>
      <vt:lpstr>שמו הפרטי של ראש הממשלה הראשון של ישראל</vt:lpstr>
      <vt:lpstr>   תשובה לשאלה 13:  דוד   </vt:lpstr>
      <vt:lpstr>סוג המשטר בישראל</vt:lpstr>
      <vt:lpstr>   תשובה לשאלה 14:  דמוקרטיה   </vt:lpstr>
      <vt:lpstr>שם חוזה המדינה</vt:lpstr>
      <vt:lpstr>   תשובה לשאלה 15:  הרצל   </vt:lpstr>
      <vt:lpstr>המחתרת הגדולה של היהודים בתקופת האנגלים</vt:lpstr>
      <vt:lpstr>   תשובה לשאלה 16:  הגנה   </vt:lpstr>
      <vt:lpstr>שם משפחה של שני נשיאי מדינה</vt:lpstr>
      <vt:lpstr>   תשובה לשאלה 17:  ויצמן   </vt:lpstr>
      <vt:lpstr>היה נשיא המדינה</vt:lpstr>
      <vt:lpstr>   תשובה לשאלה 18:  זלמן שז"ר   </vt:lpstr>
      <vt:lpstr>שם משותף ל:ויצמן,הרצוג,קציר ורמון-ממנהיגי המדינה בעבר והיום</vt:lpstr>
      <vt:lpstr>   תשובה לשאלה 19:  חיים   </vt:lpstr>
      <vt:lpstr>עיר הבירה של המדינה</vt:lpstr>
      <vt:lpstr>   תשובה לשאלה 20:  ירושלים   </vt:lpstr>
      <vt:lpstr>המקום הקדוש ביותר ליהודים, בו מתפללים ושמים פתקים.</vt:lpstr>
      <vt:lpstr>   תשובה לשאלה 21:  כותל מערבי   </vt:lpstr>
      <vt:lpstr>שם בית הנבחרים של ישראל</vt:lpstr>
      <vt:lpstr>   תשובה לשאלה 22:  כנסת   </vt:lpstr>
      <vt:lpstr>מדינה מצפון לנו</vt:lpstr>
      <vt:lpstr>   תשובה לשאלה 23:  לבנון   </vt:lpstr>
      <vt:lpstr>ארגון גדול של ספורט- בו כדורגל,כדורסל,אתלטיקה וכמעט הכל.</vt:lpstr>
      <vt:lpstr>   תשובה לשאלה 24:  מכבי   </vt:lpstr>
      <vt:lpstr>על החוק והסדר שומרת ולאזרחים עוזרת</vt:lpstr>
      <vt:lpstr>   תשובה לשאלה 25:  משטרה   </vt:lpstr>
      <vt:lpstr>בעת תאונה או אסון נפנה אליו כפתרון ראשון</vt:lpstr>
      <vt:lpstr>   תשובה לשאלה 26:  מגן דוד אדום   </vt:lpstr>
      <vt:lpstr>ראש הממשלה היחידה שהיתה אישה</vt:lpstr>
      <vt:lpstr>   תשובה לשאלה 27:  גולדה מאיר   </vt:lpstr>
      <vt:lpstr>הישוב הצפוני ביותר במדינה</vt:lpstr>
      <vt:lpstr>   תשובה לשאלה 28:  מטולה   </vt:lpstr>
      <vt:lpstr>שמה הפרטי של המלחינה והמשוררת שכתבה את ירושלים של זהב</vt:lpstr>
      <vt:lpstr>   תשובה לשאלה 29:  נעמי שמר   </vt:lpstr>
      <vt:lpstr>מחסום למים על הירדן וליד נהריים</vt:lpstr>
      <vt:lpstr>   תשובה לשאלה 30:  סכר   </vt:lpstr>
      <vt:lpstr>מדינה בצפון עדין אין איתה שלום</vt:lpstr>
      <vt:lpstr>   תשובה לשאלה 31:  סוריה   </vt:lpstr>
      <vt:lpstr>שמו של הרב המכובד,מנהיג ש"ס</vt:lpstr>
      <vt:lpstr>   תשובה לשאלה 32:  עובדיה יוסף   </vt:lpstr>
      <vt:lpstr>המאכל הלאומי של הישראלים בפיתה עם סלט וחמוצים</vt:lpstr>
      <vt:lpstr>   תשובה לשאלה 33:  פלאפל   </vt:lpstr>
      <vt:lpstr>כך נקרא הצבא בראשי תיבות ,מי יודע מה אומרות האותיות?</vt:lpstr>
      <vt:lpstr>   תשובה לשאלה 34:  צה"ל   </vt:lpstr>
      <vt:lpstr>לשם הולכים כאשר לא בריאים</vt:lpstr>
      <vt:lpstr>   תשובה לשאלה 35:  קופת חולים   </vt:lpstr>
      <vt:lpstr>כלי תחבורה בו נוסעים על פסים ולא על כבישים</vt:lpstr>
      <vt:lpstr>   תשובה לשאלה 36:  רכבת ישראל   </vt:lpstr>
      <vt:lpstr>ראש ממשלה שנרצח</vt:lpstr>
      <vt:lpstr>   תשובה לשאלה 37:  רבין   </vt:lpstr>
      <vt:lpstr>אחראית לשידורים ברדיו ובטלויזיה</vt:lpstr>
      <vt:lpstr>   תשובה לשאלה 38:  רשות השידור   </vt:lpstr>
      <vt:lpstr>זמרת שמנמנה ושחקנית קופצנית</vt:lpstr>
      <vt:lpstr>   תשובה לשאלה 39:  שביט ציפי   </vt:lpstr>
      <vt:lpstr>שם המלחמה ב1967</vt:lpstr>
      <vt:lpstr>   תשובה לשאלה 40:  ששת הימים   </vt:lpstr>
      <vt:lpstr>עיר גדולה ללא הפסקה</vt:lpstr>
      <vt:lpstr>   תשובה לשאלה 41:  תל אביב   </vt:lpstr>
      <vt:lpstr>מפעל ורשת שיווק של ירקות,פירות,בשר חלב וגלידות</vt:lpstr>
      <vt:lpstr>   תשובה לשאלה 42:  תנובה   </vt:lpstr>
      <vt:lpstr>עוד משרד ממשלתי הדואג שנוכל לראות מופעים בלווינים ובכבלים</vt:lpstr>
      <vt:lpstr>   תשובה לשאלה 43:  תקשורת   </vt:lpstr>
      <vt:lpstr>מה משותף ל"הבימה","הקמרי", החאן וגשר?</vt:lpstr>
      <vt:lpstr>   תשובה לשאלה 44:  תיאטרון   </vt:lpstr>
      <vt:lpstr>מקום חייו ומותו של גיבור חידה שהיתה לו זרוע יחידה </vt:lpstr>
      <vt:lpstr>   תשובה לשאלה 45:  תל חי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שאלות בנושא ישראל</dc:title>
  <dc:creator>admin</dc:creator>
  <cp:lastModifiedBy>admin</cp:lastModifiedBy>
  <cp:revision>9</cp:revision>
  <dcterms:created xsi:type="dcterms:W3CDTF">2013-01-01T09:39:53Z</dcterms:created>
  <dcterms:modified xsi:type="dcterms:W3CDTF">2013-01-01T11:07:37Z</dcterms:modified>
</cp:coreProperties>
</file>