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6753E-A1A8-47DB-933F-587F7BD9D8FA}" type="doc">
      <dgm:prSet loTypeId="urn:microsoft.com/office/officeart/2008/layout/HexagonCluster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6723511B-A338-49C6-AB88-AE06F130FB08}">
      <dgm:prSet phldrT="[טקסט]"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מידע</a:t>
          </a:r>
        </a:p>
      </dgm:t>
    </dgm:pt>
    <dgm:pt modelId="{7C476F74-D5E1-4F52-9027-3763F5569659}" type="parTrans" cxnId="{F17388E2-2BC0-426E-A32F-AC093FA0422E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E6AE872-5BBC-45B4-8AC8-F911205154D0}" type="sibTrans" cxnId="{F17388E2-2BC0-426E-A32F-AC093FA0422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D628019-DB8C-44B0-9AC6-08A12A82D800}">
      <dgm:prSet phldrT="[טקסט]"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מנגנוני אכיפה</a:t>
          </a:r>
        </a:p>
      </dgm:t>
    </dgm:pt>
    <dgm:pt modelId="{4EBFC210-447F-44C5-8A68-828D4CB2A769}" type="parTrans" cxnId="{C9D07645-BF20-4F83-AB3C-CBD3EB2210AA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4F7C51C-7836-4EE1-B500-09420B484A27}" type="sibTrans" cxnId="{C9D07645-BF20-4F83-AB3C-CBD3EB2210A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16AB91A-DE93-49EB-9FC5-A593345F5E9D}">
      <dgm:prSet phldrT="[טקסט]"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כוח אדם</a:t>
          </a:r>
        </a:p>
      </dgm:t>
    </dgm:pt>
    <dgm:pt modelId="{4092C17A-21D4-4121-A238-087C3192B2B6}" type="parTrans" cxnId="{9CC7F286-E765-4C54-89BD-CA0FE6F0DDA7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FBD6F51-3752-4924-B32A-E0FC0991DD19}" type="sibTrans" cxnId="{9CC7F286-E765-4C54-89BD-CA0FE6F0DDA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EE2110E-292C-4435-A8AF-EA9FE99368D2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כסף</a:t>
          </a:r>
        </a:p>
      </dgm:t>
    </dgm:pt>
    <dgm:pt modelId="{E9002B2D-A20E-4A47-84F0-CE086A20763C}" type="parTrans" cxnId="{97703B5D-6696-41A2-B2A1-B4371B70B615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1B88FAD-9018-4596-964F-8ED0AD6BFD09}" type="sibTrans" cxnId="{97703B5D-6696-41A2-B2A1-B4371B70B61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2B5722F-66B0-4816-BDA5-353E723647CD}" type="pres">
      <dgm:prSet presAssocID="{8DE6753E-A1A8-47DB-933F-587F7BD9D8FA}" presName="Name0" presStyleCnt="0">
        <dgm:presLayoutVars>
          <dgm:chMax val="21"/>
          <dgm:chPref val="21"/>
        </dgm:presLayoutVars>
      </dgm:prSet>
      <dgm:spPr/>
    </dgm:pt>
    <dgm:pt modelId="{9ED869BB-B2DF-47F3-854F-3181E72D68FA}" type="pres">
      <dgm:prSet presAssocID="{6723511B-A338-49C6-AB88-AE06F130FB08}" presName="text1" presStyleCnt="0"/>
      <dgm:spPr/>
    </dgm:pt>
    <dgm:pt modelId="{C411B33B-691A-45F3-B7A4-6A6962155806}" type="pres">
      <dgm:prSet presAssocID="{6723511B-A338-49C6-AB88-AE06F130FB0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B4F03ED-233E-4282-BB2B-33CA5773B3A1}" type="pres">
      <dgm:prSet presAssocID="{6723511B-A338-49C6-AB88-AE06F130FB08}" presName="textaccent1" presStyleCnt="0"/>
      <dgm:spPr/>
    </dgm:pt>
    <dgm:pt modelId="{D8EB5BC9-A0D7-4E97-B157-E390CCDC5AEF}" type="pres">
      <dgm:prSet presAssocID="{6723511B-A338-49C6-AB88-AE06F130FB08}" presName="accentRepeatNode" presStyleLbl="solidAlignAcc1" presStyleIdx="0" presStyleCnt="8"/>
      <dgm:spPr/>
    </dgm:pt>
    <dgm:pt modelId="{9846587E-3E28-4FC6-967A-B62E892C86C5}" type="pres">
      <dgm:prSet presAssocID="{4E6AE872-5BBC-45B4-8AC8-F911205154D0}" presName="image1" presStyleCnt="0"/>
      <dgm:spPr/>
    </dgm:pt>
    <dgm:pt modelId="{40ECD0F3-3A56-4E13-A92D-ECFCE4A06009}" type="pres">
      <dgm:prSet presAssocID="{4E6AE872-5BBC-45B4-8AC8-F911205154D0}" presName="imageRepeatNode" presStyleLbl="alignAcc1" presStyleIdx="0" presStyleCnt="4"/>
      <dgm:spPr/>
    </dgm:pt>
    <dgm:pt modelId="{37FDC0CE-DC58-4A2B-B3DC-495901072C1E}" type="pres">
      <dgm:prSet presAssocID="{4E6AE872-5BBC-45B4-8AC8-F911205154D0}" presName="imageaccent1" presStyleCnt="0"/>
      <dgm:spPr/>
    </dgm:pt>
    <dgm:pt modelId="{F3700F5C-496C-457B-B593-7F08438931B0}" type="pres">
      <dgm:prSet presAssocID="{4E6AE872-5BBC-45B4-8AC8-F911205154D0}" presName="accentRepeatNode" presStyleLbl="solidAlignAcc1" presStyleIdx="1" presStyleCnt="8"/>
      <dgm:spPr/>
    </dgm:pt>
    <dgm:pt modelId="{874EDBB9-2A73-4E21-AB76-D7AEEC32E267}" type="pres">
      <dgm:prSet presAssocID="{3EE2110E-292C-4435-A8AF-EA9FE99368D2}" presName="text2" presStyleCnt="0"/>
      <dgm:spPr/>
    </dgm:pt>
    <dgm:pt modelId="{B57F38D9-E4C6-428A-913C-7BC03B558929}" type="pres">
      <dgm:prSet presAssocID="{3EE2110E-292C-4435-A8AF-EA9FE99368D2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06CCB1D-FC80-4E3D-8D14-AF01CCA1A87B}" type="pres">
      <dgm:prSet presAssocID="{3EE2110E-292C-4435-A8AF-EA9FE99368D2}" presName="textaccent2" presStyleCnt="0"/>
      <dgm:spPr/>
    </dgm:pt>
    <dgm:pt modelId="{2AFFAFFB-CDF5-489D-8C14-04E41F893A58}" type="pres">
      <dgm:prSet presAssocID="{3EE2110E-292C-4435-A8AF-EA9FE99368D2}" presName="accentRepeatNode" presStyleLbl="solidAlignAcc1" presStyleIdx="2" presStyleCnt="8"/>
      <dgm:spPr/>
    </dgm:pt>
    <dgm:pt modelId="{F12A2EB6-00F2-4696-A7EC-3581B47EDA6D}" type="pres">
      <dgm:prSet presAssocID="{01B88FAD-9018-4596-964F-8ED0AD6BFD09}" presName="image2" presStyleCnt="0"/>
      <dgm:spPr/>
    </dgm:pt>
    <dgm:pt modelId="{494E9C81-D852-4F4D-91E6-186EFDEE8769}" type="pres">
      <dgm:prSet presAssocID="{01B88FAD-9018-4596-964F-8ED0AD6BFD09}" presName="imageRepeatNode" presStyleLbl="alignAcc1" presStyleIdx="1" presStyleCnt="4"/>
      <dgm:spPr/>
    </dgm:pt>
    <dgm:pt modelId="{454EC7DB-4ED4-4C94-A168-CFB95A883430}" type="pres">
      <dgm:prSet presAssocID="{01B88FAD-9018-4596-964F-8ED0AD6BFD09}" presName="imageaccent2" presStyleCnt="0"/>
      <dgm:spPr/>
    </dgm:pt>
    <dgm:pt modelId="{FC638ECE-8BA8-4E2A-B1E2-38374F568344}" type="pres">
      <dgm:prSet presAssocID="{01B88FAD-9018-4596-964F-8ED0AD6BFD09}" presName="accentRepeatNode" presStyleLbl="solidAlignAcc1" presStyleIdx="3" presStyleCnt="8"/>
      <dgm:spPr/>
    </dgm:pt>
    <dgm:pt modelId="{CF46EC1C-6041-4396-8B7E-D4B5FF8AB8EF}" type="pres">
      <dgm:prSet presAssocID="{2D628019-DB8C-44B0-9AC6-08A12A82D800}" presName="text3" presStyleCnt="0"/>
      <dgm:spPr/>
    </dgm:pt>
    <dgm:pt modelId="{0511B33A-CEE1-406D-8AA5-C65B27B8B330}" type="pres">
      <dgm:prSet presAssocID="{2D628019-DB8C-44B0-9AC6-08A12A82D800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B45B2F1-68B3-400A-93B7-4AFCB0621C41}" type="pres">
      <dgm:prSet presAssocID="{2D628019-DB8C-44B0-9AC6-08A12A82D800}" presName="textaccent3" presStyleCnt="0"/>
      <dgm:spPr/>
    </dgm:pt>
    <dgm:pt modelId="{2A142031-4221-4C0C-9A39-4719BC7B19EF}" type="pres">
      <dgm:prSet presAssocID="{2D628019-DB8C-44B0-9AC6-08A12A82D800}" presName="accentRepeatNode" presStyleLbl="solidAlignAcc1" presStyleIdx="4" presStyleCnt="8"/>
      <dgm:spPr/>
    </dgm:pt>
    <dgm:pt modelId="{095855A5-A179-4CC6-8A3F-09A7CABE6634}" type="pres">
      <dgm:prSet presAssocID="{34F7C51C-7836-4EE1-B500-09420B484A27}" presName="image3" presStyleCnt="0"/>
      <dgm:spPr/>
    </dgm:pt>
    <dgm:pt modelId="{197C8CDE-1770-4B65-96E3-CFAAAD7F7463}" type="pres">
      <dgm:prSet presAssocID="{34F7C51C-7836-4EE1-B500-09420B484A27}" presName="imageRepeatNode" presStyleLbl="alignAcc1" presStyleIdx="2" presStyleCnt="4"/>
      <dgm:spPr/>
    </dgm:pt>
    <dgm:pt modelId="{D493ABBD-4C63-472D-9B50-93D6748A0087}" type="pres">
      <dgm:prSet presAssocID="{34F7C51C-7836-4EE1-B500-09420B484A27}" presName="imageaccent3" presStyleCnt="0"/>
      <dgm:spPr/>
    </dgm:pt>
    <dgm:pt modelId="{74FD93FE-51A4-4815-878B-1A68064A2945}" type="pres">
      <dgm:prSet presAssocID="{34F7C51C-7836-4EE1-B500-09420B484A27}" presName="accentRepeatNode" presStyleLbl="solidAlignAcc1" presStyleIdx="5" presStyleCnt="8"/>
      <dgm:spPr/>
    </dgm:pt>
    <dgm:pt modelId="{5347097D-BA69-4C9B-9EF5-55AECC00993B}" type="pres">
      <dgm:prSet presAssocID="{516AB91A-DE93-49EB-9FC5-A593345F5E9D}" presName="text4" presStyleCnt="0"/>
      <dgm:spPr/>
    </dgm:pt>
    <dgm:pt modelId="{6FEC03C2-B799-4572-9262-AA3B47709A87}" type="pres">
      <dgm:prSet presAssocID="{516AB91A-DE93-49EB-9FC5-A593345F5E9D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7BF3A1A-446C-4E7B-9B53-0E6F693C296B}" type="pres">
      <dgm:prSet presAssocID="{516AB91A-DE93-49EB-9FC5-A593345F5E9D}" presName="textaccent4" presStyleCnt="0"/>
      <dgm:spPr/>
    </dgm:pt>
    <dgm:pt modelId="{84E0236C-BEB9-4198-AEBA-AEDC48714DC4}" type="pres">
      <dgm:prSet presAssocID="{516AB91A-DE93-49EB-9FC5-A593345F5E9D}" presName="accentRepeatNode" presStyleLbl="solidAlignAcc1" presStyleIdx="6" presStyleCnt="8"/>
      <dgm:spPr/>
    </dgm:pt>
    <dgm:pt modelId="{8F50EE6E-CEF6-40F7-B1D2-C45E6C53D8DC}" type="pres">
      <dgm:prSet presAssocID="{BFBD6F51-3752-4924-B32A-E0FC0991DD19}" presName="image4" presStyleCnt="0"/>
      <dgm:spPr/>
    </dgm:pt>
    <dgm:pt modelId="{0FA8E175-9E4E-48DF-A6DC-0C3C42241619}" type="pres">
      <dgm:prSet presAssocID="{BFBD6F51-3752-4924-B32A-E0FC0991DD19}" presName="imageRepeatNode" presStyleLbl="alignAcc1" presStyleIdx="3" presStyleCnt="4"/>
      <dgm:spPr/>
    </dgm:pt>
    <dgm:pt modelId="{BAED8A94-60E0-4A75-859E-981ECB259D03}" type="pres">
      <dgm:prSet presAssocID="{BFBD6F51-3752-4924-B32A-E0FC0991DD19}" presName="imageaccent4" presStyleCnt="0"/>
      <dgm:spPr/>
    </dgm:pt>
    <dgm:pt modelId="{075A3FA6-08D7-46D6-B061-07E3A638D721}" type="pres">
      <dgm:prSet presAssocID="{BFBD6F51-3752-4924-B32A-E0FC0991DD19}" presName="accentRepeatNode" presStyleLbl="solidAlignAcc1" presStyleIdx="7" presStyleCnt="8"/>
      <dgm:spPr/>
    </dgm:pt>
  </dgm:ptLst>
  <dgm:cxnLst>
    <dgm:cxn modelId="{A9D76538-1F7C-448C-807A-400192126CB7}" type="presOf" srcId="{4E6AE872-5BBC-45B4-8AC8-F911205154D0}" destId="{40ECD0F3-3A56-4E13-A92D-ECFCE4A06009}" srcOrd="0" destOrd="0" presId="urn:microsoft.com/office/officeart/2008/layout/HexagonCluster"/>
    <dgm:cxn modelId="{5B88F440-CD36-451C-BB3B-9AC59F031054}" type="presOf" srcId="{516AB91A-DE93-49EB-9FC5-A593345F5E9D}" destId="{6FEC03C2-B799-4572-9262-AA3B47709A87}" srcOrd="0" destOrd="0" presId="urn:microsoft.com/office/officeart/2008/layout/HexagonCluster"/>
    <dgm:cxn modelId="{0F4C625C-9361-474E-AB7F-2B693AA06636}" type="presOf" srcId="{2D628019-DB8C-44B0-9AC6-08A12A82D800}" destId="{0511B33A-CEE1-406D-8AA5-C65B27B8B330}" srcOrd="0" destOrd="0" presId="urn:microsoft.com/office/officeart/2008/layout/HexagonCluster"/>
    <dgm:cxn modelId="{97703B5D-6696-41A2-B2A1-B4371B70B615}" srcId="{8DE6753E-A1A8-47DB-933F-587F7BD9D8FA}" destId="{3EE2110E-292C-4435-A8AF-EA9FE99368D2}" srcOrd="1" destOrd="0" parTransId="{E9002B2D-A20E-4A47-84F0-CE086A20763C}" sibTransId="{01B88FAD-9018-4596-964F-8ED0AD6BFD09}"/>
    <dgm:cxn modelId="{64239E43-324A-4C40-AE7E-CBFCD02F3B10}" type="presOf" srcId="{8DE6753E-A1A8-47DB-933F-587F7BD9D8FA}" destId="{62B5722F-66B0-4816-BDA5-353E723647CD}" srcOrd="0" destOrd="0" presId="urn:microsoft.com/office/officeart/2008/layout/HexagonCluster"/>
    <dgm:cxn modelId="{57876244-00FF-41FA-AFCA-A96CA3CBF6DA}" type="presOf" srcId="{01B88FAD-9018-4596-964F-8ED0AD6BFD09}" destId="{494E9C81-D852-4F4D-91E6-186EFDEE8769}" srcOrd="0" destOrd="0" presId="urn:microsoft.com/office/officeart/2008/layout/HexagonCluster"/>
    <dgm:cxn modelId="{C9D07645-BF20-4F83-AB3C-CBD3EB2210AA}" srcId="{8DE6753E-A1A8-47DB-933F-587F7BD9D8FA}" destId="{2D628019-DB8C-44B0-9AC6-08A12A82D800}" srcOrd="2" destOrd="0" parTransId="{4EBFC210-447F-44C5-8A68-828D4CB2A769}" sibTransId="{34F7C51C-7836-4EE1-B500-09420B484A27}"/>
    <dgm:cxn modelId="{2DB42E4A-6ADF-48FD-9A6A-D4D7805AF9A4}" type="presOf" srcId="{3EE2110E-292C-4435-A8AF-EA9FE99368D2}" destId="{B57F38D9-E4C6-428A-913C-7BC03B558929}" srcOrd="0" destOrd="0" presId="urn:microsoft.com/office/officeart/2008/layout/HexagonCluster"/>
    <dgm:cxn modelId="{0F3A9C71-DED5-4210-B347-D786DC40F78F}" type="presOf" srcId="{34F7C51C-7836-4EE1-B500-09420B484A27}" destId="{197C8CDE-1770-4B65-96E3-CFAAAD7F7463}" srcOrd="0" destOrd="0" presId="urn:microsoft.com/office/officeart/2008/layout/HexagonCluster"/>
    <dgm:cxn modelId="{32FB7555-7339-494A-A502-3EF22B335F18}" type="presOf" srcId="{6723511B-A338-49C6-AB88-AE06F130FB08}" destId="{C411B33B-691A-45F3-B7A4-6A6962155806}" srcOrd="0" destOrd="0" presId="urn:microsoft.com/office/officeart/2008/layout/HexagonCluster"/>
    <dgm:cxn modelId="{9CC7F286-E765-4C54-89BD-CA0FE6F0DDA7}" srcId="{8DE6753E-A1A8-47DB-933F-587F7BD9D8FA}" destId="{516AB91A-DE93-49EB-9FC5-A593345F5E9D}" srcOrd="3" destOrd="0" parTransId="{4092C17A-21D4-4121-A238-087C3192B2B6}" sibTransId="{BFBD6F51-3752-4924-B32A-E0FC0991DD19}"/>
    <dgm:cxn modelId="{8DBA499D-3D4B-41C0-A7A1-140AADEF3E7E}" type="presOf" srcId="{BFBD6F51-3752-4924-B32A-E0FC0991DD19}" destId="{0FA8E175-9E4E-48DF-A6DC-0C3C42241619}" srcOrd="0" destOrd="0" presId="urn:microsoft.com/office/officeart/2008/layout/HexagonCluster"/>
    <dgm:cxn modelId="{F17388E2-2BC0-426E-A32F-AC093FA0422E}" srcId="{8DE6753E-A1A8-47DB-933F-587F7BD9D8FA}" destId="{6723511B-A338-49C6-AB88-AE06F130FB08}" srcOrd="0" destOrd="0" parTransId="{7C476F74-D5E1-4F52-9027-3763F5569659}" sibTransId="{4E6AE872-5BBC-45B4-8AC8-F911205154D0}"/>
    <dgm:cxn modelId="{492C5741-E788-48B2-A528-32D09C9F3B57}" type="presParOf" srcId="{62B5722F-66B0-4816-BDA5-353E723647CD}" destId="{9ED869BB-B2DF-47F3-854F-3181E72D68FA}" srcOrd="0" destOrd="0" presId="urn:microsoft.com/office/officeart/2008/layout/HexagonCluster"/>
    <dgm:cxn modelId="{8D067FD1-F064-44C0-9E70-16E0F3D7ECAE}" type="presParOf" srcId="{9ED869BB-B2DF-47F3-854F-3181E72D68FA}" destId="{C411B33B-691A-45F3-B7A4-6A6962155806}" srcOrd="0" destOrd="0" presId="urn:microsoft.com/office/officeart/2008/layout/HexagonCluster"/>
    <dgm:cxn modelId="{60946DA2-1BA8-40F1-8374-1C8956424F16}" type="presParOf" srcId="{62B5722F-66B0-4816-BDA5-353E723647CD}" destId="{2B4F03ED-233E-4282-BB2B-33CA5773B3A1}" srcOrd="1" destOrd="0" presId="urn:microsoft.com/office/officeart/2008/layout/HexagonCluster"/>
    <dgm:cxn modelId="{BB345F21-2B62-4BB6-8C2D-8537DB1E5D72}" type="presParOf" srcId="{2B4F03ED-233E-4282-BB2B-33CA5773B3A1}" destId="{D8EB5BC9-A0D7-4E97-B157-E390CCDC5AEF}" srcOrd="0" destOrd="0" presId="urn:microsoft.com/office/officeart/2008/layout/HexagonCluster"/>
    <dgm:cxn modelId="{75F20089-0E52-4490-A3A1-5481A42717FB}" type="presParOf" srcId="{62B5722F-66B0-4816-BDA5-353E723647CD}" destId="{9846587E-3E28-4FC6-967A-B62E892C86C5}" srcOrd="2" destOrd="0" presId="urn:microsoft.com/office/officeart/2008/layout/HexagonCluster"/>
    <dgm:cxn modelId="{9411D150-9227-4642-A46A-D4DA92F44269}" type="presParOf" srcId="{9846587E-3E28-4FC6-967A-B62E892C86C5}" destId="{40ECD0F3-3A56-4E13-A92D-ECFCE4A06009}" srcOrd="0" destOrd="0" presId="urn:microsoft.com/office/officeart/2008/layout/HexagonCluster"/>
    <dgm:cxn modelId="{2E9CD654-D852-4B0A-93CA-F301078C5319}" type="presParOf" srcId="{62B5722F-66B0-4816-BDA5-353E723647CD}" destId="{37FDC0CE-DC58-4A2B-B3DC-495901072C1E}" srcOrd="3" destOrd="0" presId="urn:microsoft.com/office/officeart/2008/layout/HexagonCluster"/>
    <dgm:cxn modelId="{F349A7A5-B6EC-43EC-A5BE-B09403C35881}" type="presParOf" srcId="{37FDC0CE-DC58-4A2B-B3DC-495901072C1E}" destId="{F3700F5C-496C-457B-B593-7F08438931B0}" srcOrd="0" destOrd="0" presId="urn:microsoft.com/office/officeart/2008/layout/HexagonCluster"/>
    <dgm:cxn modelId="{BECB62DB-FF12-44FE-A366-3DCDDB605745}" type="presParOf" srcId="{62B5722F-66B0-4816-BDA5-353E723647CD}" destId="{874EDBB9-2A73-4E21-AB76-D7AEEC32E267}" srcOrd="4" destOrd="0" presId="urn:microsoft.com/office/officeart/2008/layout/HexagonCluster"/>
    <dgm:cxn modelId="{2463283C-3C71-4DBA-811D-0B1C30C12ED5}" type="presParOf" srcId="{874EDBB9-2A73-4E21-AB76-D7AEEC32E267}" destId="{B57F38D9-E4C6-428A-913C-7BC03B558929}" srcOrd="0" destOrd="0" presId="urn:microsoft.com/office/officeart/2008/layout/HexagonCluster"/>
    <dgm:cxn modelId="{D107CE7F-2F13-45CC-A208-E0A233B206D5}" type="presParOf" srcId="{62B5722F-66B0-4816-BDA5-353E723647CD}" destId="{C06CCB1D-FC80-4E3D-8D14-AF01CCA1A87B}" srcOrd="5" destOrd="0" presId="urn:microsoft.com/office/officeart/2008/layout/HexagonCluster"/>
    <dgm:cxn modelId="{AD7C9B07-2872-4416-BA6E-7CF852380EDE}" type="presParOf" srcId="{C06CCB1D-FC80-4E3D-8D14-AF01CCA1A87B}" destId="{2AFFAFFB-CDF5-489D-8C14-04E41F893A58}" srcOrd="0" destOrd="0" presId="urn:microsoft.com/office/officeart/2008/layout/HexagonCluster"/>
    <dgm:cxn modelId="{FF0B52B4-38A8-4CA9-94E2-BC9DBFB2E0EC}" type="presParOf" srcId="{62B5722F-66B0-4816-BDA5-353E723647CD}" destId="{F12A2EB6-00F2-4696-A7EC-3581B47EDA6D}" srcOrd="6" destOrd="0" presId="urn:microsoft.com/office/officeart/2008/layout/HexagonCluster"/>
    <dgm:cxn modelId="{C0B46DE8-C697-4CF3-8BF5-EC1F7A7E5078}" type="presParOf" srcId="{F12A2EB6-00F2-4696-A7EC-3581B47EDA6D}" destId="{494E9C81-D852-4F4D-91E6-186EFDEE8769}" srcOrd="0" destOrd="0" presId="urn:microsoft.com/office/officeart/2008/layout/HexagonCluster"/>
    <dgm:cxn modelId="{8C29ACF2-081F-44A5-83A8-DAD106763AEE}" type="presParOf" srcId="{62B5722F-66B0-4816-BDA5-353E723647CD}" destId="{454EC7DB-4ED4-4C94-A168-CFB95A883430}" srcOrd="7" destOrd="0" presId="urn:microsoft.com/office/officeart/2008/layout/HexagonCluster"/>
    <dgm:cxn modelId="{A0EF89D6-CF58-49D8-944C-BB84033F05E6}" type="presParOf" srcId="{454EC7DB-4ED4-4C94-A168-CFB95A883430}" destId="{FC638ECE-8BA8-4E2A-B1E2-38374F568344}" srcOrd="0" destOrd="0" presId="urn:microsoft.com/office/officeart/2008/layout/HexagonCluster"/>
    <dgm:cxn modelId="{73EEC888-A8AA-40B9-B0CB-CD2FADC2708D}" type="presParOf" srcId="{62B5722F-66B0-4816-BDA5-353E723647CD}" destId="{CF46EC1C-6041-4396-8B7E-D4B5FF8AB8EF}" srcOrd="8" destOrd="0" presId="urn:microsoft.com/office/officeart/2008/layout/HexagonCluster"/>
    <dgm:cxn modelId="{5B8E236B-2120-48BE-8D8E-0C4F6C138041}" type="presParOf" srcId="{CF46EC1C-6041-4396-8B7E-D4B5FF8AB8EF}" destId="{0511B33A-CEE1-406D-8AA5-C65B27B8B330}" srcOrd="0" destOrd="0" presId="urn:microsoft.com/office/officeart/2008/layout/HexagonCluster"/>
    <dgm:cxn modelId="{DA36D456-BDCC-4360-9559-40A6E80623FC}" type="presParOf" srcId="{62B5722F-66B0-4816-BDA5-353E723647CD}" destId="{FB45B2F1-68B3-400A-93B7-4AFCB0621C41}" srcOrd="9" destOrd="0" presId="urn:microsoft.com/office/officeart/2008/layout/HexagonCluster"/>
    <dgm:cxn modelId="{958514DD-BC50-4643-BFF0-F370D3828D3C}" type="presParOf" srcId="{FB45B2F1-68B3-400A-93B7-4AFCB0621C41}" destId="{2A142031-4221-4C0C-9A39-4719BC7B19EF}" srcOrd="0" destOrd="0" presId="urn:microsoft.com/office/officeart/2008/layout/HexagonCluster"/>
    <dgm:cxn modelId="{B7792CE1-1A33-4BAF-A6F8-60A17E25D6A6}" type="presParOf" srcId="{62B5722F-66B0-4816-BDA5-353E723647CD}" destId="{095855A5-A179-4CC6-8A3F-09A7CABE6634}" srcOrd="10" destOrd="0" presId="urn:microsoft.com/office/officeart/2008/layout/HexagonCluster"/>
    <dgm:cxn modelId="{BB622FC7-22D2-4964-94E0-B26ED04313B5}" type="presParOf" srcId="{095855A5-A179-4CC6-8A3F-09A7CABE6634}" destId="{197C8CDE-1770-4B65-96E3-CFAAAD7F7463}" srcOrd="0" destOrd="0" presId="urn:microsoft.com/office/officeart/2008/layout/HexagonCluster"/>
    <dgm:cxn modelId="{0871EC88-6DF5-45B9-A800-A07CEF02DDDE}" type="presParOf" srcId="{62B5722F-66B0-4816-BDA5-353E723647CD}" destId="{D493ABBD-4C63-472D-9B50-93D6748A0087}" srcOrd="11" destOrd="0" presId="urn:microsoft.com/office/officeart/2008/layout/HexagonCluster"/>
    <dgm:cxn modelId="{AF136E3D-24C1-4EE4-9AD7-AB48BC33EAB3}" type="presParOf" srcId="{D493ABBD-4C63-472D-9B50-93D6748A0087}" destId="{74FD93FE-51A4-4815-878B-1A68064A2945}" srcOrd="0" destOrd="0" presId="urn:microsoft.com/office/officeart/2008/layout/HexagonCluster"/>
    <dgm:cxn modelId="{52C10334-F617-47A4-B180-7F83CC3A8F4E}" type="presParOf" srcId="{62B5722F-66B0-4816-BDA5-353E723647CD}" destId="{5347097D-BA69-4C9B-9EF5-55AECC00993B}" srcOrd="12" destOrd="0" presId="urn:microsoft.com/office/officeart/2008/layout/HexagonCluster"/>
    <dgm:cxn modelId="{98D37ED4-21DB-4CCA-BDBF-2F4FF394A184}" type="presParOf" srcId="{5347097D-BA69-4C9B-9EF5-55AECC00993B}" destId="{6FEC03C2-B799-4572-9262-AA3B47709A87}" srcOrd="0" destOrd="0" presId="urn:microsoft.com/office/officeart/2008/layout/HexagonCluster"/>
    <dgm:cxn modelId="{CAFBA94E-8596-4DCA-9DAA-F7D8C0D65C87}" type="presParOf" srcId="{62B5722F-66B0-4816-BDA5-353E723647CD}" destId="{D7BF3A1A-446C-4E7B-9B53-0E6F693C296B}" srcOrd="13" destOrd="0" presId="urn:microsoft.com/office/officeart/2008/layout/HexagonCluster"/>
    <dgm:cxn modelId="{CA83E734-1DEC-493D-AEE9-F8B523885CD0}" type="presParOf" srcId="{D7BF3A1A-446C-4E7B-9B53-0E6F693C296B}" destId="{84E0236C-BEB9-4198-AEBA-AEDC48714DC4}" srcOrd="0" destOrd="0" presId="urn:microsoft.com/office/officeart/2008/layout/HexagonCluster"/>
    <dgm:cxn modelId="{FA4AD910-E674-483A-9D7D-4FEB692F6908}" type="presParOf" srcId="{62B5722F-66B0-4816-BDA5-353E723647CD}" destId="{8F50EE6E-CEF6-40F7-B1D2-C45E6C53D8DC}" srcOrd="14" destOrd="0" presId="urn:microsoft.com/office/officeart/2008/layout/HexagonCluster"/>
    <dgm:cxn modelId="{E465F708-19C7-4DAA-A6AF-1130A80D0B7B}" type="presParOf" srcId="{8F50EE6E-CEF6-40F7-B1D2-C45E6C53D8DC}" destId="{0FA8E175-9E4E-48DF-A6DC-0C3C42241619}" srcOrd="0" destOrd="0" presId="urn:microsoft.com/office/officeart/2008/layout/HexagonCluster"/>
    <dgm:cxn modelId="{AFF94A74-864F-4015-9F3C-B9015BB475D1}" type="presParOf" srcId="{62B5722F-66B0-4816-BDA5-353E723647CD}" destId="{BAED8A94-60E0-4A75-859E-981ECB259D03}" srcOrd="15" destOrd="0" presId="urn:microsoft.com/office/officeart/2008/layout/HexagonCluster"/>
    <dgm:cxn modelId="{82AC0B4D-9249-455D-AB15-65C3AE68667A}" type="presParOf" srcId="{BAED8A94-60E0-4A75-859E-981ECB259D03}" destId="{075A3FA6-08D7-46D6-B061-07E3A638D72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1AF62-3EB1-4A88-83D1-B33CC78CCF9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2A143D68-4071-4E8E-989B-C6BA958A23C7}">
      <dgm:prSet phldrT="[טקסט]"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מנגנונים פורמליים ובלתי פורמליים</a:t>
          </a:r>
        </a:p>
      </dgm:t>
    </dgm:pt>
    <dgm:pt modelId="{F3F65469-E90A-4B2F-BC5D-70D2CAC2A575}" type="parTrans" cxnId="{24C73C48-D255-4AD2-8050-BC06D57D196F}">
      <dgm:prSet/>
      <dgm:spPr/>
      <dgm:t>
        <a:bodyPr/>
        <a:lstStyle/>
        <a:p>
          <a:pPr rtl="1"/>
          <a:endParaRPr lang="he-IL"/>
        </a:p>
      </dgm:t>
    </dgm:pt>
    <dgm:pt modelId="{C7ABD284-03F9-41AD-914F-0B959D76E110}" type="sibTrans" cxnId="{24C73C48-D255-4AD2-8050-BC06D57D196F}">
      <dgm:prSet/>
      <dgm:spPr/>
      <dgm:t>
        <a:bodyPr/>
        <a:lstStyle/>
        <a:p>
          <a:pPr rtl="1"/>
          <a:endParaRPr lang="he-IL"/>
        </a:p>
      </dgm:t>
    </dgm:pt>
    <dgm:pt modelId="{5E7C714C-8B3F-4EB8-88A6-1B82D82F7177}">
      <dgm:prSet phldrT="[טקסט]"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חוקה</a:t>
          </a:r>
        </a:p>
      </dgm:t>
    </dgm:pt>
    <dgm:pt modelId="{6F3D8FC7-799A-48C4-A876-75F9CB1390A6}" type="parTrans" cxnId="{2274A3BC-56FA-4F47-ABE3-E96BD1E44CBD}">
      <dgm:prSet/>
      <dgm:spPr/>
      <dgm:t>
        <a:bodyPr/>
        <a:lstStyle/>
        <a:p>
          <a:pPr rtl="1"/>
          <a:endParaRPr lang="he-IL"/>
        </a:p>
      </dgm:t>
    </dgm:pt>
    <dgm:pt modelId="{CDCDEBA0-8058-4507-9C4C-7F4D7D679416}" type="sibTrans" cxnId="{2274A3BC-56FA-4F47-ABE3-E96BD1E44CBD}">
      <dgm:prSet/>
      <dgm:spPr/>
      <dgm:t>
        <a:bodyPr/>
        <a:lstStyle/>
        <a:p>
          <a:pPr rtl="1"/>
          <a:endParaRPr lang="he-IL"/>
        </a:p>
      </dgm:t>
    </dgm:pt>
    <dgm:pt modelId="{27B44C2C-0578-44F7-A43F-B8BFED33E0EB}">
      <dgm:prSet phldrT="[טקסט]"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בחירות</a:t>
          </a:r>
        </a:p>
      </dgm:t>
    </dgm:pt>
    <dgm:pt modelId="{9DFBB965-3D22-4755-9CD5-C1FCA1FCBE3C}" type="parTrans" cxnId="{64BF6D3A-BCD8-4C94-BB60-D28962FC1943}">
      <dgm:prSet/>
      <dgm:spPr/>
      <dgm:t>
        <a:bodyPr/>
        <a:lstStyle/>
        <a:p>
          <a:pPr rtl="1"/>
          <a:endParaRPr lang="he-IL"/>
        </a:p>
      </dgm:t>
    </dgm:pt>
    <dgm:pt modelId="{8A541220-6FC8-4738-89F7-B174F8D983A2}" type="sibTrans" cxnId="{64BF6D3A-BCD8-4C94-BB60-D28962FC1943}">
      <dgm:prSet/>
      <dgm:spPr/>
      <dgm:t>
        <a:bodyPr/>
        <a:lstStyle/>
        <a:p>
          <a:pPr rtl="1"/>
          <a:endParaRPr lang="he-IL"/>
        </a:p>
      </dgm:t>
    </dgm:pt>
    <dgm:pt modelId="{136DCA10-84BB-4C4D-87BF-E1D61F036C39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הפרדת רשויות</a:t>
          </a:r>
        </a:p>
      </dgm:t>
    </dgm:pt>
    <dgm:pt modelId="{9AFE48FA-B165-4266-82CB-67621B4EF8FC}" type="parTrans" cxnId="{157BB561-6166-425E-A5EC-6023B3B95DEF}">
      <dgm:prSet/>
      <dgm:spPr/>
      <dgm:t>
        <a:bodyPr/>
        <a:lstStyle/>
        <a:p>
          <a:pPr rtl="1"/>
          <a:endParaRPr lang="he-IL"/>
        </a:p>
      </dgm:t>
    </dgm:pt>
    <dgm:pt modelId="{001BF373-3EE0-49ED-A5A2-F43FC2878DC9}" type="sibTrans" cxnId="{157BB561-6166-425E-A5EC-6023B3B95DEF}">
      <dgm:prSet/>
      <dgm:spPr/>
      <dgm:t>
        <a:bodyPr/>
        <a:lstStyle/>
        <a:p>
          <a:pPr rtl="1"/>
          <a:endParaRPr lang="he-IL"/>
        </a:p>
      </dgm:t>
    </dgm:pt>
    <dgm:pt modelId="{99293D4B-290A-4785-8147-F21EEC99D4C2}" type="pres">
      <dgm:prSet presAssocID="{B471AF62-3EB1-4A88-83D1-B33CC78CCF9E}" presName="Name0" presStyleCnt="0">
        <dgm:presLayoutVars>
          <dgm:dir/>
          <dgm:resizeHandles val="exact"/>
        </dgm:presLayoutVars>
      </dgm:prSet>
      <dgm:spPr/>
    </dgm:pt>
    <dgm:pt modelId="{9C26E012-1373-4588-A7FF-E60B421303D6}" type="pres">
      <dgm:prSet presAssocID="{2A143D68-4071-4E8E-989B-C6BA958A23C7}" presName="composite" presStyleCnt="0"/>
      <dgm:spPr/>
    </dgm:pt>
    <dgm:pt modelId="{A0E655B4-CCCD-422C-9785-093AF8AEB001}" type="pres">
      <dgm:prSet presAssocID="{2A143D68-4071-4E8E-989B-C6BA958A23C7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3E00083-6D85-4EAD-80D7-BD5AA142756F}" type="pres">
      <dgm:prSet presAssocID="{2A143D68-4071-4E8E-989B-C6BA958A23C7}" presName="wedgeRectCallout1" presStyleLbl="node1" presStyleIdx="0" presStyleCnt="4">
        <dgm:presLayoutVars>
          <dgm:bulletEnabled val="1"/>
        </dgm:presLayoutVars>
      </dgm:prSet>
      <dgm:spPr/>
    </dgm:pt>
    <dgm:pt modelId="{336C5DA7-9BB7-4382-B35E-67B327F66B7B}" type="pres">
      <dgm:prSet presAssocID="{C7ABD284-03F9-41AD-914F-0B959D76E110}" presName="sibTrans" presStyleCnt="0"/>
      <dgm:spPr/>
    </dgm:pt>
    <dgm:pt modelId="{A6C3C0BB-F9D7-4491-888E-CAB082A2606C}" type="pres">
      <dgm:prSet presAssocID="{136DCA10-84BB-4C4D-87BF-E1D61F036C39}" presName="composite" presStyleCnt="0"/>
      <dgm:spPr/>
    </dgm:pt>
    <dgm:pt modelId="{B40A60F8-BFDF-4723-9DE8-D3DB49234704}" type="pres">
      <dgm:prSet presAssocID="{136DCA10-84BB-4C4D-87BF-E1D61F036C39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6F855D6-3FF5-43ED-AED6-16D285926C21}" type="pres">
      <dgm:prSet presAssocID="{136DCA10-84BB-4C4D-87BF-E1D61F036C39}" presName="wedgeRectCallout1" presStyleLbl="node1" presStyleIdx="1" presStyleCnt="4">
        <dgm:presLayoutVars>
          <dgm:bulletEnabled val="1"/>
        </dgm:presLayoutVars>
      </dgm:prSet>
      <dgm:spPr/>
    </dgm:pt>
    <dgm:pt modelId="{8F6F759C-B9F6-45B8-A743-48D42F4CB629}" type="pres">
      <dgm:prSet presAssocID="{001BF373-3EE0-49ED-A5A2-F43FC2878DC9}" presName="sibTrans" presStyleCnt="0"/>
      <dgm:spPr/>
    </dgm:pt>
    <dgm:pt modelId="{CE96F615-60B8-486B-94BC-1C083C0DD978}" type="pres">
      <dgm:prSet presAssocID="{5E7C714C-8B3F-4EB8-88A6-1B82D82F7177}" presName="composite" presStyleCnt="0"/>
      <dgm:spPr/>
    </dgm:pt>
    <dgm:pt modelId="{643984EB-B79D-4525-A776-E09549449614}" type="pres">
      <dgm:prSet presAssocID="{5E7C714C-8B3F-4EB8-88A6-1B82D82F7177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CC91C57-6144-4E3F-9816-EB784233B25B}" type="pres">
      <dgm:prSet presAssocID="{5E7C714C-8B3F-4EB8-88A6-1B82D82F7177}" presName="wedgeRectCallout1" presStyleLbl="node1" presStyleIdx="2" presStyleCnt="4">
        <dgm:presLayoutVars>
          <dgm:bulletEnabled val="1"/>
        </dgm:presLayoutVars>
      </dgm:prSet>
      <dgm:spPr/>
    </dgm:pt>
    <dgm:pt modelId="{FC8324A6-FB59-40CE-977F-2B9F4F668436}" type="pres">
      <dgm:prSet presAssocID="{CDCDEBA0-8058-4507-9C4C-7F4D7D679416}" presName="sibTrans" presStyleCnt="0"/>
      <dgm:spPr/>
    </dgm:pt>
    <dgm:pt modelId="{F1587DF0-1D84-4524-AB2A-6D89856B7918}" type="pres">
      <dgm:prSet presAssocID="{27B44C2C-0578-44F7-A43F-B8BFED33E0EB}" presName="composite" presStyleCnt="0"/>
      <dgm:spPr/>
    </dgm:pt>
    <dgm:pt modelId="{C7CEF498-D832-41F8-8D3F-5BBCA2622AB8}" type="pres">
      <dgm:prSet presAssocID="{27B44C2C-0578-44F7-A43F-B8BFED33E0EB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AE5760B5-A341-4652-B129-3F4EC7E480F8}" type="pres">
      <dgm:prSet presAssocID="{27B44C2C-0578-44F7-A43F-B8BFED33E0E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2EBAB817-F8F3-4FFB-8C07-DED596408B42}" type="presOf" srcId="{5E7C714C-8B3F-4EB8-88A6-1B82D82F7177}" destId="{0CC91C57-6144-4E3F-9816-EB784233B25B}" srcOrd="0" destOrd="0" presId="urn:microsoft.com/office/officeart/2008/layout/BendingPictureCaptionList"/>
    <dgm:cxn modelId="{64BF6D3A-BCD8-4C94-BB60-D28962FC1943}" srcId="{B471AF62-3EB1-4A88-83D1-B33CC78CCF9E}" destId="{27B44C2C-0578-44F7-A43F-B8BFED33E0EB}" srcOrd="3" destOrd="0" parTransId="{9DFBB965-3D22-4755-9CD5-C1FCA1FCBE3C}" sibTransId="{8A541220-6FC8-4738-89F7-B174F8D983A2}"/>
    <dgm:cxn modelId="{84B3625C-1C56-425D-935A-5AE255E42F48}" type="presOf" srcId="{136DCA10-84BB-4C4D-87BF-E1D61F036C39}" destId="{26F855D6-3FF5-43ED-AED6-16D285926C21}" srcOrd="0" destOrd="0" presId="urn:microsoft.com/office/officeart/2008/layout/BendingPictureCaptionList"/>
    <dgm:cxn modelId="{157BB561-6166-425E-A5EC-6023B3B95DEF}" srcId="{B471AF62-3EB1-4A88-83D1-B33CC78CCF9E}" destId="{136DCA10-84BB-4C4D-87BF-E1D61F036C39}" srcOrd="1" destOrd="0" parTransId="{9AFE48FA-B165-4266-82CB-67621B4EF8FC}" sibTransId="{001BF373-3EE0-49ED-A5A2-F43FC2878DC9}"/>
    <dgm:cxn modelId="{EA45A347-D33D-45E3-B277-770D044E285F}" type="presOf" srcId="{B471AF62-3EB1-4A88-83D1-B33CC78CCF9E}" destId="{99293D4B-290A-4785-8147-F21EEC99D4C2}" srcOrd="0" destOrd="0" presId="urn:microsoft.com/office/officeart/2008/layout/BendingPictureCaptionList"/>
    <dgm:cxn modelId="{24C73C48-D255-4AD2-8050-BC06D57D196F}" srcId="{B471AF62-3EB1-4A88-83D1-B33CC78CCF9E}" destId="{2A143D68-4071-4E8E-989B-C6BA958A23C7}" srcOrd="0" destOrd="0" parTransId="{F3F65469-E90A-4B2F-BC5D-70D2CAC2A575}" sibTransId="{C7ABD284-03F9-41AD-914F-0B959D76E110}"/>
    <dgm:cxn modelId="{EBC88174-9CEB-4FA0-850B-E751FACC46E7}" type="presOf" srcId="{2A143D68-4071-4E8E-989B-C6BA958A23C7}" destId="{33E00083-6D85-4EAD-80D7-BD5AA142756F}" srcOrd="0" destOrd="0" presId="urn:microsoft.com/office/officeart/2008/layout/BendingPictureCaptionList"/>
    <dgm:cxn modelId="{2274A3BC-56FA-4F47-ABE3-E96BD1E44CBD}" srcId="{B471AF62-3EB1-4A88-83D1-B33CC78CCF9E}" destId="{5E7C714C-8B3F-4EB8-88A6-1B82D82F7177}" srcOrd="2" destOrd="0" parTransId="{6F3D8FC7-799A-48C4-A876-75F9CB1390A6}" sibTransId="{CDCDEBA0-8058-4507-9C4C-7F4D7D679416}"/>
    <dgm:cxn modelId="{CCB098D3-C159-46EC-8CA7-AACFF3EF4A76}" type="presOf" srcId="{27B44C2C-0578-44F7-A43F-B8BFED33E0EB}" destId="{AE5760B5-A341-4652-B129-3F4EC7E480F8}" srcOrd="0" destOrd="0" presId="urn:microsoft.com/office/officeart/2008/layout/BendingPictureCaptionList"/>
    <dgm:cxn modelId="{06B79E44-420A-4835-8688-43A5D95A4188}" type="presParOf" srcId="{99293D4B-290A-4785-8147-F21EEC99D4C2}" destId="{9C26E012-1373-4588-A7FF-E60B421303D6}" srcOrd="0" destOrd="0" presId="urn:microsoft.com/office/officeart/2008/layout/BendingPictureCaptionList"/>
    <dgm:cxn modelId="{26934DD5-F7D2-4171-AADC-B332D67F77E6}" type="presParOf" srcId="{9C26E012-1373-4588-A7FF-E60B421303D6}" destId="{A0E655B4-CCCD-422C-9785-093AF8AEB001}" srcOrd="0" destOrd="0" presId="urn:microsoft.com/office/officeart/2008/layout/BendingPictureCaptionList"/>
    <dgm:cxn modelId="{8D595A23-23E9-4825-98DD-330C161937A2}" type="presParOf" srcId="{9C26E012-1373-4588-A7FF-E60B421303D6}" destId="{33E00083-6D85-4EAD-80D7-BD5AA142756F}" srcOrd="1" destOrd="0" presId="urn:microsoft.com/office/officeart/2008/layout/BendingPictureCaptionList"/>
    <dgm:cxn modelId="{A2521196-8C15-48D7-A9DA-10144C5890AB}" type="presParOf" srcId="{99293D4B-290A-4785-8147-F21EEC99D4C2}" destId="{336C5DA7-9BB7-4382-B35E-67B327F66B7B}" srcOrd="1" destOrd="0" presId="urn:microsoft.com/office/officeart/2008/layout/BendingPictureCaptionList"/>
    <dgm:cxn modelId="{0FD31BE4-7228-40EC-9E66-1EC1D92E781D}" type="presParOf" srcId="{99293D4B-290A-4785-8147-F21EEC99D4C2}" destId="{A6C3C0BB-F9D7-4491-888E-CAB082A2606C}" srcOrd="2" destOrd="0" presId="urn:microsoft.com/office/officeart/2008/layout/BendingPictureCaptionList"/>
    <dgm:cxn modelId="{416E4354-CA80-468B-9D82-652A5CB9A2E9}" type="presParOf" srcId="{A6C3C0BB-F9D7-4491-888E-CAB082A2606C}" destId="{B40A60F8-BFDF-4723-9DE8-D3DB49234704}" srcOrd="0" destOrd="0" presId="urn:microsoft.com/office/officeart/2008/layout/BendingPictureCaptionList"/>
    <dgm:cxn modelId="{D0786B37-193B-4851-B7D6-922190CF92B6}" type="presParOf" srcId="{A6C3C0BB-F9D7-4491-888E-CAB082A2606C}" destId="{26F855D6-3FF5-43ED-AED6-16D285926C21}" srcOrd="1" destOrd="0" presId="urn:microsoft.com/office/officeart/2008/layout/BendingPictureCaptionList"/>
    <dgm:cxn modelId="{8A467402-C007-406C-9139-74854878AFCB}" type="presParOf" srcId="{99293D4B-290A-4785-8147-F21EEC99D4C2}" destId="{8F6F759C-B9F6-45B8-A743-48D42F4CB629}" srcOrd="3" destOrd="0" presId="urn:microsoft.com/office/officeart/2008/layout/BendingPictureCaptionList"/>
    <dgm:cxn modelId="{86817BF1-5C36-45C7-8812-0799328A61C6}" type="presParOf" srcId="{99293D4B-290A-4785-8147-F21EEC99D4C2}" destId="{CE96F615-60B8-486B-94BC-1C083C0DD978}" srcOrd="4" destOrd="0" presId="urn:microsoft.com/office/officeart/2008/layout/BendingPictureCaptionList"/>
    <dgm:cxn modelId="{4EA54B4B-F9DD-4F4F-8424-74B4BCDB96A1}" type="presParOf" srcId="{CE96F615-60B8-486B-94BC-1C083C0DD978}" destId="{643984EB-B79D-4525-A776-E09549449614}" srcOrd="0" destOrd="0" presId="urn:microsoft.com/office/officeart/2008/layout/BendingPictureCaptionList"/>
    <dgm:cxn modelId="{B610910F-807B-4FDF-B66C-6F4DA8663882}" type="presParOf" srcId="{CE96F615-60B8-486B-94BC-1C083C0DD978}" destId="{0CC91C57-6144-4E3F-9816-EB784233B25B}" srcOrd="1" destOrd="0" presId="urn:microsoft.com/office/officeart/2008/layout/BendingPictureCaptionList"/>
    <dgm:cxn modelId="{00E358CA-82BF-494A-B1CD-473882426DB6}" type="presParOf" srcId="{99293D4B-290A-4785-8147-F21EEC99D4C2}" destId="{FC8324A6-FB59-40CE-977F-2B9F4F668436}" srcOrd="5" destOrd="0" presId="urn:microsoft.com/office/officeart/2008/layout/BendingPictureCaptionList"/>
    <dgm:cxn modelId="{071CCE40-C688-4A01-A540-AF8404DF5E6F}" type="presParOf" srcId="{99293D4B-290A-4785-8147-F21EEC99D4C2}" destId="{F1587DF0-1D84-4524-AB2A-6D89856B7918}" srcOrd="6" destOrd="0" presId="urn:microsoft.com/office/officeart/2008/layout/BendingPictureCaptionList"/>
    <dgm:cxn modelId="{C3B3CC52-BB0C-4BA0-A894-626FE5CE8446}" type="presParOf" srcId="{F1587DF0-1D84-4524-AB2A-6D89856B7918}" destId="{C7CEF498-D832-41F8-8D3F-5BBCA2622AB8}" srcOrd="0" destOrd="0" presId="urn:microsoft.com/office/officeart/2008/layout/BendingPictureCaptionList"/>
    <dgm:cxn modelId="{C2B7F3F1-5818-4DA6-92AA-6CEAB9BC0640}" type="presParOf" srcId="{F1587DF0-1D84-4524-AB2A-6D89856B7918}" destId="{AE5760B5-A341-4652-B129-3F4EC7E480F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D8809-4917-40D7-A0F4-FACED1F7B848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2C13B044-D233-4DF9-97AD-BC9F10BA2CC1}">
      <dgm:prSet phldrT="[טקסט]"/>
      <dgm:spPr/>
      <dgm:t>
        <a:bodyPr/>
        <a:lstStyle/>
        <a:p>
          <a:pPr rtl="1"/>
          <a:r>
            <a:rPr lang="he-IL" dirty="0">
              <a:latin typeface="Segoe UI Light" panose="020B0502040204020203" pitchFamily="34" charset="0"/>
              <a:cs typeface="Segoe UI Light" panose="020B0502040204020203" pitchFamily="34" charset="0"/>
            </a:rPr>
            <a:t>מבצעת</a:t>
          </a:r>
        </a:p>
      </dgm:t>
    </dgm:pt>
    <dgm:pt modelId="{875BC6D0-562F-4D37-BBFA-A9C7B0E41FE1}" type="parTrans" cxnId="{F7985ADF-EF7F-414B-BAEB-E6952C0D1D83}">
      <dgm:prSet/>
      <dgm:spPr/>
      <dgm:t>
        <a:bodyPr/>
        <a:lstStyle/>
        <a:p>
          <a:pPr rtl="1"/>
          <a:endParaRPr lang="he-IL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832EAB7-B69E-4505-B928-512BE9147799}" type="sibTrans" cxnId="{F7985ADF-EF7F-414B-BAEB-E6952C0D1D83}">
      <dgm:prSet/>
      <dgm:spPr/>
      <dgm:t>
        <a:bodyPr/>
        <a:lstStyle/>
        <a:p>
          <a:pPr rtl="1"/>
          <a:endParaRPr lang="he-IL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F3CD32B-1674-484A-8A86-EFB9571EF577}">
      <dgm:prSet phldrT="[טקסט]"/>
      <dgm:spPr/>
      <dgm:t>
        <a:bodyPr/>
        <a:lstStyle/>
        <a:p>
          <a:pPr rtl="1"/>
          <a:r>
            <a:rPr lang="he-IL" dirty="0">
              <a:latin typeface="Segoe UI Light" panose="020B0502040204020203" pitchFamily="34" charset="0"/>
              <a:cs typeface="Segoe UI Light" panose="020B0502040204020203" pitchFamily="34" charset="0"/>
            </a:rPr>
            <a:t>מחוקקת</a:t>
          </a:r>
        </a:p>
      </dgm:t>
    </dgm:pt>
    <dgm:pt modelId="{69ED18CF-DDC7-4938-924D-6FC6C6D06B6A}" type="parTrans" cxnId="{119E29EB-1B6D-4904-844E-0D176DCAB9A2}">
      <dgm:prSet/>
      <dgm:spPr/>
      <dgm:t>
        <a:bodyPr/>
        <a:lstStyle/>
        <a:p>
          <a:pPr rtl="1"/>
          <a:endParaRPr lang="he-IL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3743625-539F-4416-8B8F-933E0F422C59}" type="sibTrans" cxnId="{119E29EB-1B6D-4904-844E-0D176DCAB9A2}">
      <dgm:prSet/>
      <dgm:spPr/>
      <dgm:t>
        <a:bodyPr/>
        <a:lstStyle/>
        <a:p>
          <a:pPr rtl="1"/>
          <a:endParaRPr lang="he-IL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2CB45EB-5EE5-4723-8E67-C46378D2EA06}">
      <dgm:prSet phldrT="[טקסט]"/>
      <dgm:spPr/>
      <dgm:t>
        <a:bodyPr/>
        <a:lstStyle/>
        <a:p>
          <a:pPr rtl="1"/>
          <a:r>
            <a:rPr lang="he-IL" dirty="0">
              <a:latin typeface="Segoe UI Light" panose="020B0502040204020203" pitchFamily="34" charset="0"/>
              <a:cs typeface="Segoe UI Light" panose="020B0502040204020203" pitchFamily="34" charset="0"/>
            </a:rPr>
            <a:t>שופטת</a:t>
          </a:r>
        </a:p>
      </dgm:t>
    </dgm:pt>
    <dgm:pt modelId="{6C794FDB-D321-4607-93A7-8104DE575DAD}" type="parTrans" cxnId="{4F4A33E2-25A2-45E8-8925-6084F7024720}">
      <dgm:prSet/>
      <dgm:spPr/>
      <dgm:t>
        <a:bodyPr/>
        <a:lstStyle/>
        <a:p>
          <a:pPr rtl="1"/>
          <a:endParaRPr lang="he-IL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0609BFB-81C5-404E-A5D2-3F9A6EB5BDA1}" type="sibTrans" cxnId="{4F4A33E2-25A2-45E8-8925-6084F7024720}">
      <dgm:prSet/>
      <dgm:spPr/>
      <dgm:t>
        <a:bodyPr/>
        <a:lstStyle/>
        <a:p>
          <a:pPr rtl="1"/>
          <a:endParaRPr lang="he-IL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D1D04A5-1CB6-4F84-AFAA-9D02BE95BF93}" type="pres">
      <dgm:prSet presAssocID="{49AD8809-4917-40D7-A0F4-FACED1F7B848}" presName="compositeShape" presStyleCnt="0">
        <dgm:presLayoutVars>
          <dgm:chMax val="7"/>
          <dgm:dir/>
          <dgm:resizeHandles val="exact"/>
        </dgm:presLayoutVars>
      </dgm:prSet>
      <dgm:spPr/>
    </dgm:pt>
    <dgm:pt modelId="{94723606-A6DE-4ADA-9416-DCCA1607A486}" type="pres">
      <dgm:prSet presAssocID="{2C13B044-D233-4DF9-97AD-BC9F10BA2CC1}" presName="circ1" presStyleLbl="vennNode1" presStyleIdx="0" presStyleCnt="3"/>
      <dgm:spPr/>
    </dgm:pt>
    <dgm:pt modelId="{128B885F-45F3-4849-9D52-08EC5211C3AA}" type="pres">
      <dgm:prSet presAssocID="{2C13B044-D233-4DF9-97AD-BC9F10BA2C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2F0D0B-12C1-4DE0-BA91-EBF48BAE1E57}" type="pres">
      <dgm:prSet presAssocID="{2F3CD32B-1674-484A-8A86-EFB9571EF577}" presName="circ2" presStyleLbl="vennNode1" presStyleIdx="1" presStyleCnt="3"/>
      <dgm:spPr/>
    </dgm:pt>
    <dgm:pt modelId="{5F95F251-5792-4713-A725-B000E760178E}" type="pres">
      <dgm:prSet presAssocID="{2F3CD32B-1674-484A-8A86-EFB9571EF5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2EB743-667C-4A67-B067-1A6860AEF1DC}" type="pres">
      <dgm:prSet presAssocID="{02CB45EB-5EE5-4723-8E67-C46378D2EA06}" presName="circ3" presStyleLbl="vennNode1" presStyleIdx="2" presStyleCnt="3"/>
      <dgm:spPr/>
    </dgm:pt>
    <dgm:pt modelId="{EE3ADC76-08D4-44F0-AE39-83CDE601926B}" type="pres">
      <dgm:prSet presAssocID="{02CB45EB-5EE5-4723-8E67-C46378D2EA0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9137C06-4668-4901-AAD5-5E9FB1AD9557}" type="presOf" srcId="{02CB45EB-5EE5-4723-8E67-C46378D2EA06}" destId="{372EB743-667C-4A67-B067-1A6860AEF1DC}" srcOrd="0" destOrd="0" presId="urn:microsoft.com/office/officeart/2005/8/layout/venn1"/>
    <dgm:cxn modelId="{070F5C58-2B5D-4092-86E1-405964483CF1}" type="presOf" srcId="{2C13B044-D233-4DF9-97AD-BC9F10BA2CC1}" destId="{128B885F-45F3-4849-9D52-08EC5211C3AA}" srcOrd="1" destOrd="0" presId="urn:microsoft.com/office/officeart/2005/8/layout/venn1"/>
    <dgm:cxn modelId="{FCD57996-088D-4AB5-A6CA-F9F3889B1EB8}" type="presOf" srcId="{2F3CD32B-1674-484A-8A86-EFB9571EF577}" destId="{592F0D0B-12C1-4DE0-BA91-EBF48BAE1E57}" srcOrd="0" destOrd="0" presId="urn:microsoft.com/office/officeart/2005/8/layout/venn1"/>
    <dgm:cxn modelId="{E0F1BDAB-083D-4734-B59F-F7D08B8147CA}" type="presOf" srcId="{2F3CD32B-1674-484A-8A86-EFB9571EF577}" destId="{5F95F251-5792-4713-A725-B000E760178E}" srcOrd="1" destOrd="0" presId="urn:microsoft.com/office/officeart/2005/8/layout/venn1"/>
    <dgm:cxn modelId="{2320C0DB-5339-45CA-BC6B-6E100FD14A0C}" type="presOf" srcId="{2C13B044-D233-4DF9-97AD-BC9F10BA2CC1}" destId="{94723606-A6DE-4ADA-9416-DCCA1607A486}" srcOrd="0" destOrd="0" presId="urn:microsoft.com/office/officeart/2005/8/layout/venn1"/>
    <dgm:cxn modelId="{D1A2FFDB-A1C4-4E9F-B0CD-6B3CE831C0EC}" type="presOf" srcId="{02CB45EB-5EE5-4723-8E67-C46378D2EA06}" destId="{EE3ADC76-08D4-44F0-AE39-83CDE601926B}" srcOrd="1" destOrd="0" presId="urn:microsoft.com/office/officeart/2005/8/layout/venn1"/>
    <dgm:cxn modelId="{F7985ADF-EF7F-414B-BAEB-E6952C0D1D83}" srcId="{49AD8809-4917-40D7-A0F4-FACED1F7B848}" destId="{2C13B044-D233-4DF9-97AD-BC9F10BA2CC1}" srcOrd="0" destOrd="0" parTransId="{875BC6D0-562F-4D37-BBFA-A9C7B0E41FE1}" sibTransId="{D832EAB7-B69E-4505-B928-512BE9147799}"/>
    <dgm:cxn modelId="{4F4A33E2-25A2-45E8-8925-6084F7024720}" srcId="{49AD8809-4917-40D7-A0F4-FACED1F7B848}" destId="{02CB45EB-5EE5-4723-8E67-C46378D2EA06}" srcOrd="2" destOrd="0" parTransId="{6C794FDB-D321-4607-93A7-8104DE575DAD}" sibTransId="{A0609BFB-81C5-404E-A5D2-3F9A6EB5BDA1}"/>
    <dgm:cxn modelId="{9A9704E7-D09C-4DBA-9DAE-58CB754A78D7}" type="presOf" srcId="{49AD8809-4917-40D7-A0F4-FACED1F7B848}" destId="{ED1D04A5-1CB6-4F84-AFAA-9D02BE95BF93}" srcOrd="0" destOrd="0" presId="urn:microsoft.com/office/officeart/2005/8/layout/venn1"/>
    <dgm:cxn modelId="{119E29EB-1B6D-4904-844E-0D176DCAB9A2}" srcId="{49AD8809-4917-40D7-A0F4-FACED1F7B848}" destId="{2F3CD32B-1674-484A-8A86-EFB9571EF577}" srcOrd="1" destOrd="0" parTransId="{69ED18CF-DDC7-4938-924D-6FC6C6D06B6A}" sibTransId="{B3743625-539F-4416-8B8F-933E0F422C59}"/>
    <dgm:cxn modelId="{A64E0BFB-F5AC-4DF1-9892-AE0B1D8F628C}" type="presParOf" srcId="{ED1D04A5-1CB6-4F84-AFAA-9D02BE95BF93}" destId="{94723606-A6DE-4ADA-9416-DCCA1607A486}" srcOrd="0" destOrd="0" presId="urn:microsoft.com/office/officeart/2005/8/layout/venn1"/>
    <dgm:cxn modelId="{0358ED73-DAAB-4A77-B56E-990A10233C88}" type="presParOf" srcId="{ED1D04A5-1CB6-4F84-AFAA-9D02BE95BF93}" destId="{128B885F-45F3-4849-9D52-08EC5211C3AA}" srcOrd="1" destOrd="0" presId="urn:microsoft.com/office/officeart/2005/8/layout/venn1"/>
    <dgm:cxn modelId="{BA54651A-52B2-4E28-8086-21272582C624}" type="presParOf" srcId="{ED1D04A5-1CB6-4F84-AFAA-9D02BE95BF93}" destId="{592F0D0B-12C1-4DE0-BA91-EBF48BAE1E57}" srcOrd="2" destOrd="0" presId="urn:microsoft.com/office/officeart/2005/8/layout/venn1"/>
    <dgm:cxn modelId="{7E37C266-BD50-4DDF-881E-10C52E54F6CF}" type="presParOf" srcId="{ED1D04A5-1CB6-4F84-AFAA-9D02BE95BF93}" destId="{5F95F251-5792-4713-A725-B000E760178E}" srcOrd="3" destOrd="0" presId="urn:microsoft.com/office/officeart/2005/8/layout/venn1"/>
    <dgm:cxn modelId="{2223E3F9-1BD7-4457-AF6B-7C7020CA176F}" type="presParOf" srcId="{ED1D04A5-1CB6-4F84-AFAA-9D02BE95BF93}" destId="{372EB743-667C-4A67-B067-1A6860AEF1DC}" srcOrd="4" destOrd="0" presId="urn:microsoft.com/office/officeart/2005/8/layout/venn1"/>
    <dgm:cxn modelId="{6EF1155F-0B58-4A61-A3D9-B3DE9AF775DB}" type="presParOf" srcId="{ED1D04A5-1CB6-4F84-AFAA-9D02BE95BF93}" destId="{EE3ADC76-08D4-44F0-AE39-83CDE601926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1B33B-691A-45F3-B7A4-6A6962155806}">
      <dsp:nvSpPr>
        <dsp:cNvPr id="0" name=""/>
        <dsp:cNvSpPr/>
      </dsp:nvSpPr>
      <dsp:spPr>
        <a:xfrm>
          <a:off x="1566265" y="3217176"/>
          <a:ext cx="1845056" cy="15837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מידע</a:t>
          </a:r>
        </a:p>
      </dsp:txBody>
      <dsp:txXfrm>
        <a:off x="1852000" y="3462447"/>
        <a:ext cx="1273586" cy="1093225"/>
      </dsp:txXfrm>
    </dsp:sp>
    <dsp:sp modelId="{D8EB5BC9-A0D7-4E97-B157-E390CCDC5AEF}">
      <dsp:nvSpPr>
        <dsp:cNvPr id="0" name=""/>
        <dsp:cNvSpPr/>
      </dsp:nvSpPr>
      <dsp:spPr>
        <a:xfrm>
          <a:off x="1623974" y="3917029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0ECD0F3-3A56-4E13-A92D-ECFCE4A06009}">
      <dsp:nvSpPr>
        <dsp:cNvPr id="0" name=""/>
        <dsp:cNvSpPr/>
      </dsp:nvSpPr>
      <dsp:spPr>
        <a:xfrm>
          <a:off x="0" y="2356269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700F5C-496C-457B-B593-7F08438931B0}">
      <dsp:nvSpPr>
        <dsp:cNvPr id="0" name=""/>
        <dsp:cNvSpPr/>
      </dsp:nvSpPr>
      <dsp:spPr>
        <a:xfrm>
          <a:off x="1249273" y="3720418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12493"/>
              <a:satOff val="6041"/>
              <a:lumOff val="-218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7F38D9-E4C6-428A-913C-7BC03B558929}">
      <dsp:nvSpPr>
        <dsp:cNvPr id="0" name=""/>
        <dsp:cNvSpPr/>
      </dsp:nvSpPr>
      <dsp:spPr>
        <a:xfrm>
          <a:off x="3130905" y="2344138"/>
          <a:ext cx="1845056" cy="15837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262483"/>
                <a:satOff val="14096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2483"/>
                <a:satOff val="14096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2483"/>
                <a:satOff val="14096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62483"/>
              <a:satOff val="14096"/>
              <a:lumOff val="-509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כסף</a:t>
          </a:r>
        </a:p>
      </dsp:txBody>
      <dsp:txXfrm>
        <a:off x="3416640" y="2589409"/>
        <a:ext cx="1273586" cy="1093225"/>
      </dsp:txXfrm>
    </dsp:sp>
    <dsp:sp modelId="{2AFFAFFB-CDF5-489D-8C14-04E41F893A58}">
      <dsp:nvSpPr>
        <dsp:cNvPr id="0" name=""/>
        <dsp:cNvSpPr/>
      </dsp:nvSpPr>
      <dsp:spPr>
        <a:xfrm>
          <a:off x="4394809" y="3706613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224986"/>
              <a:satOff val="12082"/>
              <a:lumOff val="-437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94E9C81-D852-4F4D-91E6-186EFDEE8769}">
      <dsp:nvSpPr>
        <dsp:cNvPr id="0" name=""/>
        <dsp:cNvSpPr/>
      </dsp:nvSpPr>
      <dsp:spPr>
        <a:xfrm>
          <a:off x="4703673" y="3214666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5">
              <a:hueOff val="262483"/>
              <a:satOff val="14096"/>
              <a:lumOff val="-50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638ECE-8BA8-4E2A-B1E2-38374F568344}">
      <dsp:nvSpPr>
        <dsp:cNvPr id="0" name=""/>
        <dsp:cNvSpPr/>
      </dsp:nvSpPr>
      <dsp:spPr>
        <a:xfrm>
          <a:off x="4745939" y="3924141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37478"/>
              <a:satOff val="18123"/>
              <a:lumOff val="-655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11B33A-CEE1-406D-8AA5-C65B27B8B330}">
      <dsp:nvSpPr>
        <dsp:cNvPr id="0" name=""/>
        <dsp:cNvSpPr/>
      </dsp:nvSpPr>
      <dsp:spPr>
        <a:xfrm>
          <a:off x="1566265" y="1490760"/>
          <a:ext cx="1845056" cy="15837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524966"/>
                <a:satOff val="28192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24966"/>
                <a:satOff val="28192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24966"/>
                <a:satOff val="28192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24966"/>
              <a:satOff val="28192"/>
              <a:lumOff val="-101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מנגנוני אכיפה</a:t>
          </a:r>
        </a:p>
      </dsp:txBody>
      <dsp:txXfrm>
        <a:off x="1852000" y="1736031"/>
        <a:ext cx="1273586" cy="1093225"/>
      </dsp:txXfrm>
    </dsp:sp>
    <dsp:sp modelId="{2A142031-4221-4C0C-9A39-4719BC7B19EF}">
      <dsp:nvSpPr>
        <dsp:cNvPr id="0" name=""/>
        <dsp:cNvSpPr/>
      </dsp:nvSpPr>
      <dsp:spPr>
        <a:xfrm>
          <a:off x="2822041" y="1523390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449971"/>
              <a:satOff val="24165"/>
              <a:lumOff val="-873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7C8CDE-1770-4B65-96E3-CFAAAD7F7463}">
      <dsp:nvSpPr>
        <dsp:cNvPr id="0" name=""/>
        <dsp:cNvSpPr/>
      </dsp:nvSpPr>
      <dsp:spPr>
        <a:xfrm>
          <a:off x="3130905" y="617722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6350" cap="flat" cmpd="sng" algn="ctr">
          <a:solidFill>
            <a:schemeClr val="accent5">
              <a:hueOff val="524966"/>
              <a:satOff val="28192"/>
              <a:lumOff val="-10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FD93FE-51A4-4815-878B-1A68064A2945}">
      <dsp:nvSpPr>
        <dsp:cNvPr id="0" name=""/>
        <dsp:cNvSpPr/>
      </dsp:nvSpPr>
      <dsp:spPr>
        <a:xfrm>
          <a:off x="3173171" y="131966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562464"/>
              <a:satOff val="30206"/>
              <a:lumOff val="-109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EC03C2-B799-4572-9262-AA3B47709A87}">
      <dsp:nvSpPr>
        <dsp:cNvPr id="0" name=""/>
        <dsp:cNvSpPr/>
      </dsp:nvSpPr>
      <dsp:spPr>
        <a:xfrm>
          <a:off x="4703673" y="1488251"/>
          <a:ext cx="1845056" cy="15837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787450"/>
                <a:satOff val="42288"/>
                <a:lumOff val="-1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87450"/>
                <a:satOff val="42288"/>
                <a:lumOff val="-1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87450"/>
                <a:satOff val="42288"/>
                <a:lumOff val="-1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787450"/>
              <a:satOff val="42288"/>
              <a:lumOff val="-1529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כוח אדם</a:t>
          </a:r>
        </a:p>
      </dsp:txBody>
      <dsp:txXfrm>
        <a:off x="4989408" y="1733522"/>
        <a:ext cx="1273586" cy="1093225"/>
      </dsp:txXfrm>
    </dsp:sp>
    <dsp:sp modelId="{84E0236C-BEB9-4198-AEBA-AEDC48714DC4}">
      <dsp:nvSpPr>
        <dsp:cNvPr id="0" name=""/>
        <dsp:cNvSpPr/>
      </dsp:nvSpPr>
      <dsp:spPr>
        <a:xfrm>
          <a:off x="6290259" y="218726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674957"/>
              <a:satOff val="36247"/>
              <a:lumOff val="-1310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A8E175-9E4E-48DF-A6DC-0C3C42241619}">
      <dsp:nvSpPr>
        <dsp:cNvPr id="0" name=""/>
        <dsp:cNvSpPr/>
      </dsp:nvSpPr>
      <dsp:spPr>
        <a:xfrm>
          <a:off x="6282943" y="2358779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6350" cap="flat" cmpd="sng" algn="ctr">
          <a:solidFill>
            <a:schemeClr val="accent5">
              <a:hueOff val="787450"/>
              <a:satOff val="42288"/>
              <a:lumOff val="-15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5A3FA6-08D7-46D6-B061-07E3A638D721}">
      <dsp:nvSpPr>
        <dsp:cNvPr id="0" name=""/>
        <dsp:cNvSpPr/>
      </dsp:nvSpPr>
      <dsp:spPr>
        <a:xfrm>
          <a:off x="6655206" y="238680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787450"/>
              <a:satOff val="42288"/>
              <a:lumOff val="-1529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655B4-CCCD-422C-9785-093AF8AEB001}">
      <dsp:nvSpPr>
        <dsp:cNvPr id="0" name=""/>
        <dsp:cNvSpPr/>
      </dsp:nvSpPr>
      <dsp:spPr>
        <a:xfrm>
          <a:off x="3398" y="758926"/>
          <a:ext cx="2696430" cy="2157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E00083-6D85-4EAD-80D7-BD5AA142756F}">
      <dsp:nvSpPr>
        <dsp:cNvPr id="0" name=""/>
        <dsp:cNvSpPr/>
      </dsp:nvSpPr>
      <dsp:spPr>
        <a:xfrm>
          <a:off x="246077" y="2700356"/>
          <a:ext cx="2399823" cy="7550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מנגנונים פורמליים ובלתי פורמליים</a:t>
          </a:r>
        </a:p>
      </dsp:txBody>
      <dsp:txXfrm>
        <a:off x="246077" y="2700356"/>
        <a:ext cx="2399823" cy="755000"/>
      </dsp:txXfrm>
    </dsp:sp>
    <dsp:sp modelId="{B40A60F8-BFDF-4723-9DE8-D3DB49234704}">
      <dsp:nvSpPr>
        <dsp:cNvPr id="0" name=""/>
        <dsp:cNvSpPr/>
      </dsp:nvSpPr>
      <dsp:spPr>
        <a:xfrm>
          <a:off x="2969472" y="758926"/>
          <a:ext cx="2696430" cy="21571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F855D6-3FF5-43ED-AED6-16D285926C21}">
      <dsp:nvSpPr>
        <dsp:cNvPr id="0" name=""/>
        <dsp:cNvSpPr/>
      </dsp:nvSpPr>
      <dsp:spPr>
        <a:xfrm>
          <a:off x="3212151" y="2700356"/>
          <a:ext cx="2399823" cy="7550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הפרדת רשויות</a:t>
          </a:r>
        </a:p>
      </dsp:txBody>
      <dsp:txXfrm>
        <a:off x="3212151" y="2700356"/>
        <a:ext cx="2399823" cy="755000"/>
      </dsp:txXfrm>
    </dsp:sp>
    <dsp:sp modelId="{643984EB-B79D-4525-A776-E09549449614}">
      <dsp:nvSpPr>
        <dsp:cNvPr id="0" name=""/>
        <dsp:cNvSpPr/>
      </dsp:nvSpPr>
      <dsp:spPr>
        <a:xfrm>
          <a:off x="5935546" y="758926"/>
          <a:ext cx="2696430" cy="21571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CC91C57-6144-4E3F-9816-EB784233B25B}">
      <dsp:nvSpPr>
        <dsp:cNvPr id="0" name=""/>
        <dsp:cNvSpPr/>
      </dsp:nvSpPr>
      <dsp:spPr>
        <a:xfrm>
          <a:off x="6178224" y="2700356"/>
          <a:ext cx="2399823" cy="7550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חוקה</a:t>
          </a:r>
        </a:p>
      </dsp:txBody>
      <dsp:txXfrm>
        <a:off x="6178224" y="2700356"/>
        <a:ext cx="2399823" cy="755000"/>
      </dsp:txXfrm>
    </dsp:sp>
    <dsp:sp modelId="{C7CEF498-D832-41F8-8D3F-5BBCA2622AB8}">
      <dsp:nvSpPr>
        <dsp:cNvPr id="0" name=""/>
        <dsp:cNvSpPr/>
      </dsp:nvSpPr>
      <dsp:spPr>
        <a:xfrm>
          <a:off x="8901619" y="758926"/>
          <a:ext cx="2696430" cy="21571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5760B5-A341-4652-B129-3F4EC7E480F8}">
      <dsp:nvSpPr>
        <dsp:cNvPr id="0" name=""/>
        <dsp:cNvSpPr/>
      </dsp:nvSpPr>
      <dsp:spPr>
        <a:xfrm>
          <a:off x="9144298" y="2700356"/>
          <a:ext cx="2399823" cy="7550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בחירות</a:t>
          </a:r>
        </a:p>
      </dsp:txBody>
      <dsp:txXfrm>
        <a:off x="9144298" y="2700356"/>
        <a:ext cx="2399823" cy="75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23606-A6DE-4ADA-9416-DCCA1607A486}">
      <dsp:nvSpPr>
        <dsp:cNvPr id="0" name=""/>
        <dsp:cNvSpPr/>
      </dsp:nvSpPr>
      <dsp:spPr>
        <a:xfrm>
          <a:off x="2007870" y="40296"/>
          <a:ext cx="1934209" cy="193420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מבצעת</a:t>
          </a:r>
        </a:p>
      </dsp:txBody>
      <dsp:txXfrm>
        <a:off x="2265764" y="378782"/>
        <a:ext cx="1418420" cy="870394"/>
      </dsp:txXfrm>
    </dsp:sp>
    <dsp:sp modelId="{592F0D0B-12C1-4DE0-BA91-EBF48BAE1E57}">
      <dsp:nvSpPr>
        <dsp:cNvPr id="0" name=""/>
        <dsp:cNvSpPr/>
      </dsp:nvSpPr>
      <dsp:spPr>
        <a:xfrm>
          <a:off x="2705797" y="1249177"/>
          <a:ext cx="1934209" cy="19342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מחוקקת</a:t>
          </a:r>
        </a:p>
      </dsp:txBody>
      <dsp:txXfrm>
        <a:off x="3297343" y="1748848"/>
        <a:ext cx="1160525" cy="1063815"/>
      </dsp:txXfrm>
    </dsp:sp>
    <dsp:sp modelId="{372EB743-667C-4A67-B067-1A6860AEF1DC}">
      <dsp:nvSpPr>
        <dsp:cNvPr id="0" name=""/>
        <dsp:cNvSpPr/>
      </dsp:nvSpPr>
      <dsp:spPr>
        <a:xfrm>
          <a:off x="1309942" y="1249177"/>
          <a:ext cx="1934209" cy="193420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שופטת</a:t>
          </a:r>
        </a:p>
      </dsp:txBody>
      <dsp:txXfrm>
        <a:off x="1492080" y="1748848"/>
        <a:ext cx="1160525" cy="1063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0DA15D-912C-46D0-A15E-BBAB489BE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0245302-F9F6-42A8-AF0F-B9EC225D5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6171DB9-A42B-46CE-BBBC-4CE6E72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D29895E-4CDA-44C7-93E2-DB326C2CF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5734DE6-F3C5-44DC-A9FA-76A16DEA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51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E35395-5031-45D4-BA68-3DEDC76D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22CDF1-D35D-4395-9ACE-AB24F4844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DBD7B30-B71E-4E49-953F-B9B03AD2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2898002-A9A1-4A69-ABAD-7771FF98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B6BD09-47D1-4874-B528-F31ED78F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78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F383E75-DAD9-4432-A1FF-F8E40E1F6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149DB78-FAB6-48CD-9011-B42C8FC91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DCFDFE5-2872-429B-9816-93503DE7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F722ED-A50F-4158-9942-BC0C81F1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FA2E2F-3C0C-4DCE-BBB9-AC5BF57A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15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4BC63D-04EA-4651-A5FF-973FFF04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F6FA954-D435-46C8-900E-7FDDDF34F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C7394E-3EDE-47FD-8C39-D842BE55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D35AF8D-1FDA-482E-8377-7698B7CD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9C59D58-FE35-442C-9EA7-B09E9F26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582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14A49C-4E13-4659-A464-F7F51E5F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DC2097C-A343-4B5E-BEF3-A741319F0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AF4753-9167-4615-90E1-249DF4B2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E0CF74F-9C33-4CDB-AE0F-5790BB7F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098CE25-F6D5-4C90-B7B7-028C9773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12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A39005-E000-40BE-9C1C-F7EC51F2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C222A9B-0325-4D2B-8150-6A31D50E4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BFF2D2A-270C-4E32-A4CD-1F5D422DE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0123D44-362A-40C5-B98E-5F619556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CF3DDB2-9CC2-4A91-B1A3-1D56DAD7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B0F842-AC81-42DB-ACBF-8292F6EB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920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8EC911-EFAE-4B9A-A1EE-8686565C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EE77C5-53D9-43E6-8045-30C46F61A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28D6EB4-FC98-4025-B612-1893E4847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D1C2A8F-FFCD-483E-998F-0F9199918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2F71651-1173-4406-AE53-2EB5C420B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4C99644-7200-4FE6-BC89-EBCEB4E3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561B421-F0EB-482B-A6D8-5E93DF0A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DE50A13-2798-4AE6-8705-DE29E596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490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2891A3-9D5E-4577-9239-C2F8AD9E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A21CDC0-9A01-4DF5-A1A3-F030A8A7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A76D473-CD51-4384-87A4-9B6F9D6A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26ADEDA-DD2F-4F5B-A230-2609CDD3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182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FE2D11-E06D-4F0E-992B-37088AF4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CA9EFFF-6BC2-4AE1-AB24-FF0D0782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8329F89-F92A-495E-8042-D7A56632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982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5FD57D-D4B9-4055-BEC1-14C5E881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90C886A-E173-410A-B9D2-6AB97082E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78D40C4-7460-41ED-AE1A-59E292EB1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E5D049A-15E6-41C2-B2F8-2E369ACB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476A8B5-B9B2-469B-BC90-6F9C3E77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42F9DA9-473A-441D-87D0-3E9B61B8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56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6E9D1B-458C-48CE-842E-461CD144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12FB068-D3D9-447B-A256-1A85E2F38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4891E0C-E232-498F-B802-345F7A20E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5EFD90C-FFD6-4A0F-B343-C9D02588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7556CB0-133C-49F9-A78F-FC2E8548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1AF4006-E232-46CD-BE7B-C6D590C3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831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58DFD98-16BE-4F78-B479-959F4360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57D64B4-A9A6-4C59-8F85-57E051BC4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2A491BC-515B-4FC8-B03B-8CCD5318B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660A-A9BA-49AA-8533-0A712CE3E7C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11B7FC8-4A3D-404F-AA01-8F47ABEC8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4D06F8-F722-449A-8FC5-010BB6AF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261B-E681-4AA3-B43E-C8064B7101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439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iqcrl27TCw&amp;t=202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Xh5t42H-k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نتعلم المدنيات | مدنيات">
            <a:extLst>
              <a:ext uri="{FF2B5EF4-FFF2-40B4-BE49-F238E27FC236}">
                <a16:creationId xmlns:a16="http://schemas.microsoft.com/office/drawing/2014/main" id="{9DFE4983-D0D4-4C66-9035-0E3A4437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6" b="92704" l="3863" r="92704">
                        <a14:foregroundMark x1="47210" y1="6867" x2="48069" y2="6867"/>
                        <a14:foregroundMark x1="59227" y1="4721" x2="59657" y2="4721"/>
                        <a14:foregroundMark x1="59657" y1="2575" x2="60086" y2="2575"/>
                        <a14:foregroundMark x1="91845" y1="36052" x2="92275" y2="36481"/>
                        <a14:foregroundMark x1="92704" y1="36481" x2="92704" y2="36481"/>
                        <a14:foregroundMark x1="72961" y1="28755" x2="72961" y2="28755"/>
                        <a14:foregroundMark x1="66953" y1="26609" x2="66953" y2="26609"/>
                        <a14:foregroundMark x1="66094" y1="26609" x2="66094" y2="26609"/>
                        <a14:foregroundMark x1="65665" y1="26609" x2="65665" y2="26609"/>
                        <a14:foregroundMark x1="82403" y1="26180" x2="82403" y2="26180"/>
                        <a14:foregroundMark x1="83691" y1="26180" x2="83691" y2="26180"/>
                        <a14:foregroundMark x1="87124" y1="26609" x2="87124" y2="26609"/>
                        <a14:foregroundMark x1="87554" y1="26609" x2="87554" y2="26609"/>
                        <a14:foregroundMark x1="78541" y1="26609" x2="78541" y2="26609"/>
                        <a14:foregroundMark x1="77682" y1="26180" x2="77682" y2="26180"/>
                        <a14:foregroundMark x1="77253" y1="25751" x2="77253" y2="25751"/>
                        <a14:foregroundMark x1="48498" y1="35193" x2="48498" y2="35193"/>
                        <a14:foregroundMark x1="48069" y1="36052" x2="46352" y2="39056"/>
                        <a14:foregroundMark x1="45923" y1="39485" x2="45923" y2="39485"/>
                        <a14:foregroundMark x1="32618" y1="55365" x2="32618" y2="55365"/>
                        <a14:foregroundMark x1="17167" y1="60944" x2="17167" y2="60944"/>
                        <a14:foregroundMark x1="16309" y1="61373" x2="15021" y2="61373"/>
                        <a14:foregroundMark x1="3863" y1="66953" x2="3863" y2="66953"/>
                        <a14:foregroundMark x1="3863" y1="66953" x2="3863" y2="66953"/>
                        <a14:foregroundMark x1="41631" y1="87124" x2="41631" y2="87124"/>
                        <a14:foregroundMark x1="41631" y1="87124" x2="41202" y2="87983"/>
                        <a14:foregroundMark x1="58798" y1="91416" x2="58798" y2="91416"/>
                        <a14:foregroundMark x1="58798" y1="91416" x2="58798" y2="91416"/>
                        <a14:foregroundMark x1="77682" y1="55794" x2="77682" y2="55794"/>
                        <a14:foregroundMark x1="81545" y1="55794" x2="81545" y2="55794"/>
                        <a14:foregroundMark x1="83262" y1="54936" x2="83262" y2="54936"/>
                        <a14:foregroundMark x1="75966" y1="57940" x2="75966" y2="57940"/>
                        <a14:foregroundMark x1="41202" y1="92704" x2="41202" y2="92704"/>
                        <a14:foregroundMark x1="25322" y1="60515" x2="24464" y2="60515"/>
                        <a14:foregroundMark x1="23176" y1="59657" x2="23176" y2="59657"/>
                        <a14:foregroundMark x1="41631" y1="51502" x2="41631" y2="51502"/>
                        <a14:backgroundMark x1="50215" y1="90987" x2="50215" y2="90987"/>
                        <a14:backgroundMark x1="63519" y1="1717" x2="63519" y2="1717"/>
                        <a14:backgroundMark x1="59227" y1="858" x2="59227" y2="858"/>
                        <a14:backgroundMark x1="55794" y1="858" x2="55794" y2="858"/>
                        <a14:backgroundMark x1="51502" y1="858" x2="51502" y2="858"/>
                        <a14:backgroundMark x1="48927" y1="858" x2="48927" y2="858"/>
                        <a14:backgroundMark x1="52790" y1="858" x2="52790" y2="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40" y="1376099"/>
            <a:ext cx="4911568" cy="4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3B2C80F-7C7B-49FE-BFBD-BCE040A8157D}"/>
              </a:ext>
            </a:extLst>
          </p:cNvPr>
          <p:cNvSpPr txBox="1"/>
          <p:nvPr/>
        </p:nvSpPr>
        <p:spPr>
          <a:xfrm>
            <a:off x="514350" y="247167"/>
            <a:ext cx="70675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עקרון הגבלת השלטון</a:t>
            </a:r>
          </a:p>
        </p:txBody>
      </p:sp>
    </p:spTree>
    <p:extLst>
      <p:ext uri="{BB962C8B-B14F-4D97-AF65-F5344CB8AC3E}">
        <p14:creationId xmlns:p14="http://schemas.microsoft.com/office/powerpoint/2010/main" val="43419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עבירת ביזיון בית משפט - משמעותה והעונש בצידה - עורך דין פלילי אסף ...">
            <a:extLst>
              <a:ext uri="{FF2B5EF4-FFF2-40B4-BE49-F238E27FC236}">
                <a16:creationId xmlns:a16="http://schemas.microsoft.com/office/drawing/2014/main" id="{801BE488-DDE5-4B7C-9ED2-95B322504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r="10779"/>
          <a:stretch/>
        </p:blipFill>
        <p:spPr bwMode="auto">
          <a:xfrm>
            <a:off x="0" y="-11422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A06A0EC-3456-49DA-91BD-7CD29C9932B2}"/>
              </a:ext>
            </a:extLst>
          </p:cNvPr>
          <p:cNvSpPr txBox="1"/>
          <p:nvPr/>
        </p:nvSpPr>
        <p:spPr>
          <a:xfrm>
            <a:off x="404648" y="2240554"/>
            <a:ext cx="501507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36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מנגנוני פיקוח פורמליים</a:t>
            </a:r>
            <a:endParaRPr lang="en-US" sz="36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B49B614-69F2-48D3-978E-3B1658AC5BEA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ביקורת שמקיימים גופים ומוסדות שלטוניים כגון: מבקר המדינה, הכנסת, בימ"ש ונציב תלונות הציבור. על השלטון </a:t>
            </a: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מתוך הסמכה שקיימת להם בחוק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כדי להגביל את השלטון.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באמצעות פרסום דו"חות/מסמכים וכדומה של פעולות השלטון.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Freeform: Shape 72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מבקר המדינה – ויקיפדיה">
            <a:extLst>
              <a:ext uri="{FF2B5EF4-FFF2-40B4-BE49-F238E27FC236}">
                <a16:creationId xmlns:a16="http://schemas.microsoft.com/office/drawing/2014/main" id="{432464ED-A3F2-4DB4-879D-008F2497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337" y="1114425"/>
            <a:ext cx="30861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Freeform: Shape 74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B56D3B-EC29-4615-A332-5BDE9736CA80}"/>
              </a:ext>
            </a:extLst>
          </p:cNvPr>
          <p:cNvSpPr txBox="1"/>
          <p:nvPr/>
        </p:nvSpPr>
        <p:spPr>
          <a:xfrm>
            <a:off x="335280" y="-173676"/>
            <a:ext cx="12192000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מבקר המדינה + נציב תלונות הציבור</a:t>
            </a:r>
            <a:endParaRPr lang="en-US" sz="40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D4FF4DD-887C-4570-B7DD-86BF88390351}"/>
              </a:ext>
            </a:extLst>
          </p:cNvPr>
          <p:cNvSpPr txBox="1"/>
          <p:nvPr/>
        </p:nvSpPr>
        <p:spPr>
          <a:xfrm>
            <a:off x="335280" y="1288102"/>
            <a:ext cx="4593021" cy="404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מבקר המדינה 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מבקר את הפעולות הכלכליות של הממשלה וגופיה – האם נעשו באופן תקין, יעיל ולשם הציבור.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he-I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נציב תלונות הציבור 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נותן מענה לציבור בכל תלונה הקשורה לפגיעה בזכויות אדם/אזרח ע"י הממשל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1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כנסת צעירה 2017 - ההרשמה נפתחה">
            <a:extLst>
              <a:ext uri="{FF2B5EF4-FFF2-40B4-BE49-F238E27FC236}">
                <a16:creationId xmlns:a16="http://schemas.microsoft.com/office/drawing/2014/main" id="{0AD66E90-96DF-43C7-949D-4A5A15F58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r="17544"/>
          <a:stretch/>
        </p:blipFill>
        <p:spPr bwMode="auto">
          <a:xfrm>
            <a:off x="5408309" y="3290148"/>
            <a:ext cx="6129269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בג&quot;ץ – בית המשפט הגבוה לצדק">
            <a:extLst>
              <a:ext uri="{FF2B5EF4-FFF2-40B4-BE49-F238E27FC236}">
                <a16:creationId xmlns:a16="http://schemas.microsoft.com/office/drawing/2014/main" id="{41CF7EA2-B6C6-4411-B390-DFB76BDC8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" r="1" b="901"/>
          <a:stretch/>
        </p:blipFill>
        <p:spPr bwMode="auto"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F84666E-C816-4256-96CC-F392536DFE97}"/>
              </a:ext>
            </a:extLst>
          </p:cNvPr>
          <p:cNvSpPr txBox="1"/>
          <p:nvPr/>
        </p:nvSpPr>
        <p:spPr>
          <a:xfrm>
            <a:off x="654422" y="3989127"/>
            <a:ext cx="4593021" cy="215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בג"ץ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מבקר את הפעולות של הממשלה.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1C29DD9-0FB3-406E-A0F9-33985EEB54D3}"/>
              </a:ext>
            </a:extLst>
          </p:cNvPr>
          <p:cNvSpPr txBox="1"/>
          <p:nvPr/>
        </p:nvSpPr>
        <p:spPr>
          <a:xfrm>
            <a:off x="6921278" y="795764"/>
            <a:ext cx="4593021" cy="215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כנסת</a:t>
            </a:r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מפקחת על הממשלה (אופזיציה) + ועדות חקירה ועוד כלים רבים</a:t>
            </a:r>
          </a:p>
        </p:txBody>
      </p:sp>
    </p:spTree>
    <p:extLst>
      <p:ext uri="{BB962C8B-B14F-4D97-AF65-F5344CB8AC3E}">
        <p14:creationId xmlns:p14="http://schemas.microsoft.com/office/powerpoint/2010/main" val="376653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8C89242-0D71-49FA-B963-220D032D7EB0}"/>
              </a:ext>
            </a:extLst>
          </p:cNvPr>
          <p:cNvSpPr/>
          <p:nvPr/>
        </p:nvSpPr>
        <p:spPr>
          <a:xfrm>
            <a:off x="6762191" y="481647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00000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הפרדת רשויות</a:t>
            </a:r>
          </a:p>
        </p:txBody>
      </p:sp>
      <p:sp>
        <p:nvSpPr>
          <p:cNvPr id="2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תמונה 10" descr="תמונה שמכילה שלט, ציור&#10;&#10;התיאור נוצר באופן אוטומטי">
            <a:extLst>
              <a:ext uri="{FF2B5EF4-FFF2-40B4-BE49-F238E27FC236}">
                <a16:creationId xmlns:a16="http://schemas.microsoft.com/office/drawing/2014/main" id="{1F5B4F22-A240-4B88-A5D3-22C7DFBA8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726507"/>
            <a:ext cx="4141760" cy="231938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923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6447F78-2AB6-40F2-AF90-3BE41B3E68A6}"/>
              </a:ext>
            </a:extLst>
          </p:cNvPr>
          <p:cNvSpPr txBox="1"/>
          <p:nvPr/>
        </p:nvSpPr>
        <p:spPr>
          <a:xfrm>
            <a:off x="310312" y="139697"/>
            <a:ext cx="11571375" cy="404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e-IL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פיצול הכוח השלטוני </a:t>
            </a:r>
            <a:r>
              <a:rPr lang="he-IL" sz="24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לשלוש</a:t>
            </a:r>
            <a:r>
              <a:rPr lang="he-IL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רשויות: מחוקקת, מבצעת ושופטת.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e-IL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במטרה להגביל את השלטון ולמנוע ריכוז הכוח בידי גורם אחד.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e-IL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לכל רשות </a:t>
            </a:r>
            <a:r>
              <a:rPr lang="he-IL" sz="2400" b="1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סמכות </a:t>
            </a:r>
            <a:r>
              <a:rPr lang="he-IL" sz="2400" b="1" u="sng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ייחודית</a:t>
            </a:r>
            <a:r>
              <a:rPr lang="he-IL" sz="2400" b="1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בתחומה אך לא </a:t>
            </a:r>
            <a:r>
              <a:rPr lang="he-IL" sz="2400" b="1" u="sng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בלעדית</a:t>
            </a:r>
            <a:r>
              <a:rPr lang="he-IL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. בין הרשויות מתקיימת מערכת של </a:t>
            </a:r>
            <a:r>
              <a:rPr lang="he-IL" sz="2400" b="1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איזונים ובלמים </a:t>
            </a:r>
            <a:r>
              <a:rPr lang="he-IL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(פיקוח, בקרה וריסון).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2714C11-8787-4846-8927-E1004A233903}"/>
              </a:ext>
            </a:extLst>
          </p:cNvPr>
          <p:cNvSpPr/>
          <p:nvPr/>
        </p:nvSpPr>
        <p:spPr>
          <a:xfrm>
            <a:off x="3618941" y="313443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00000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הפרדת רשויות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A5E032A2-2BC4-43C1-9E69-E24B25EC5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720103"/>
              </p:ext>
            </p:extLst>
          </p:nvPr>
        </p:nvGraphicFramePr>
        <p:xfrm>
          <a:off x="6330950" y="3246970"/>
          <a:ext cx="5949950" cy="322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DDB5FB7-22F4-4AEF-BC12-D65FFE4E031D}"/>
              </a:ext>
            </a:extLst>
          </p:cNvPr>
          <p:cNvSpPr txBox="1"/>
          <p:nvPr/>
        </p:nvSpPr>
        <p:spPr>
          <a:xfrm>
            <a:off x="615112" y="4185684"/>
            <a:ext cx="5819775" cy="1631216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0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לדוג':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הרשות </a:t>
            </a:r>
            <a:r>
              <a:rPr lang="he-IL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השופטת</a:t>
            </a: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יכולה לבטל חוקים של הכנסת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הרשות </a:t>
            </a:r>
            <a:r>
              <a:rPr lang="he-IL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המחוקקת</a:t>
            </a: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מפקחת על החוקים שהממשלה מעבירה.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הרשות </a:t>
            </a:r>
            <a:r>
              <a:rPr lang="he-IL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המבצעת</a:t>
            </a: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משתתפת בוועדה למינוי שופטים</a:t>
            </a:r>
          </a:p>
        </p:txBody>
      </p:sp>
    </p:spTree>
    <p:extLst>
      <p:ext uri="{BB962C8B-B14F-4D97-AF65-F5344CB8AC3E}">
        <p14:creationId xmlns:p14="http://schemas.microsoft.com/office/powerpoint/2010/main" val="246866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הבחירות לכנסת">
            <a:extLst>
              <a:ext uri="{FF2B5EF4-FFF2-40B4-BE49-F238E27FC236}">
                <a16:creationId xmlns:a16="http://schemas.microsoft.com/office/drawing/2014/main" id="{0B15463F-E6B7-4E47-9155-219D65297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b="16793"/>
          <a:stretch/>
        </p:blipFill>
        <p:spPr bwMode="auto">
          <a:xfrm>
            <a:off x="20" y="356289"/>
            <a:ext cx="12191980" cy="4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90BA9195-0ED3-4975-966A-7AAD13A81464}"/>
              </a:ext>
            </a:extLst>
          </p:cNvPr>
          <p:cNvSpPr/>
          <p:nvPr/>
        </p:nvSpPr>
        <p:spPr>
          <a:xfrm>
            <a:off x="1090234" y="4873828"/>
            <a:ext cx="10592174" cy="2308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בחירות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2000" dirty="0">
                <a:solidFill>
                  <a:srgbClr val="0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השלטון יודע שהזמן שלו </a:t>
            </a:r>
            <a:r>
              <a:rPr lang="he-IL" sz="2000" u="sng" dirty="0">
                <a:solidFill>
                  <a:srgbClr val="0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מוגבל</a:t>
            </a:r>
            <a:r>
              <a:rPr lang="he-IL" sz="2000" dirty="0">
                <a:solidFill>
                  <a:srgbClr val="0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ל-4 שנים ולכן הוא מרגיש שעליו לתת דין וחשבון על מעשיו כדי שיבחרו בו שוב,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2000" dirty="0">
                <a:solidFill>
                  <a:srgbClr val="0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זה גורם לנציגים לפעול לפי ההתחייבויות שהם נתנו לקהל בוחריהם ולא לפעול רק לאינטרסים האישיים שלהם.</a:t>
            </a:r>
            <a:endParaRPr lang="en-US" sz="2000" dirty="0">
              <a:solidFill>
                <a:srgbClr val="00000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592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7981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410" name="Picture 2" descr="החוקה שכמעט היתה לישראל - EretzIsrael.co.il">
            <a:extLst>
              <a:ext uri="{FF2B5EF4-FFF2-40B4-BE49-F238E27FC236}">
                <a16:creationId xmlns:a16="http://schemas.microsoft.com/office/drawing/2014/main" id="{95B5BD89-3C52-4C26-897A-B9BB1E364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7" b="19496"/>
          <a:stretch/>
        </p:blipFill>
        <p:spPr bwMode="auto">
          <a:xfrm>
            <a:off x="4062632" y="-121910"/>
            <a:ext cx="8129366" cy="6857990"/>
          </a:xfrm>
          <a:custGeom>
            <a:avLst/>
            <a:gdLst/>
            <a:ahLst/>
            <a:cxnLst/>
            <a:rect l="l" t="t" r="r" b="b"/>
            <a:pathLst>
              <a:path w="8129366" h="6858000">
                <a:moveTo>
                  <a:pt x="1619628" y="0"/>
                </a:moveTo>
                <a:lnTo>
                  <a:pt x="4520115" y="0"/>
                </a:lnTo>
                <a:lnTo>
                  <a:pt x="6067239" y="0"/>
                </a:lnTo>
                <a:lnTo>
                  <a:pt x="8129366" y="0"/>
                </a:lnTo>
                <a:lnTo>
                  <a:pt x="8129366" y="6858000"/>
                </a:lnTo>
                <a:lnTo>
                  <a:pt x="6067239" y="6858000"/>
                </a:lnTo>
                <a:lnTo>
                  <a:pt x="4520115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AF8A7A37-D2DA-4838-862E-891060866CEF}"/>
              </a:ext>
            </a:extLst>
          </p:cNvPr>
          <p:cNvSpPr/>
          <p:nvPr/>
        </p:nvSpPr>
        <p:spPr>
          <a:xfrm>
            <a:off x="0" y="381477"/>
            <a:ext cx="4254584" cy="60950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חוקה</a:t>
            </a:r>
            <a:endParaRPr lang="en-US" sz="2000" dirty="0">
              <a:solidFill>
                <a:srgbClr val="00000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2800" dirty="0">
                <a:solidFill>
                  <a:srgbClr val="0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מערכת של נורמות וערכי יסוד המנוסחים במסמך מכונן, שיש לו עליונות משפטית על חקיקה רגילה.</a:t>
            </a:r>
            <a:endParaRPr lang="en-US" sz="2800" dirty="0">
              <a:solidFill>
                <a:srgbClr val="00000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2800" dirty="0">
                <a:solidFill>
                  <a:srgbClr val="0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מסמך זה יכלול את הנושאים הבאים:</a:t>
            </a:r>
            <a:endParaRPr lang="en-US" sz="2800" dirty="0">
              <a:solidFill>
                <a:srgbClr val="00000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e-IL" sz="2800" dirty="0">
              <a:solidFill>
                <a:srgbClr val="00000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2800" dirty="0">
                <a:solidFill>
                  <a:srgbClr val="0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א. עקרונות וערכי המדינה 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2800" dirty="0">
                <a:solidFill>
                  <a:srgbClr val="0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ב. מבנה רשויות השלטון וסמכויותיהן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2800" dirty="0">
                <a:solidFill>
                  <a:srgbClr val="0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ג. עקרונות שמירה על זכויות אדם</a:t>
            </a:r>
            <a:endParaRPr lang="he-IL" sz="4800" dirty="0">
              <a:solidFill>
                <a:srgbClr val="000000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2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6BDE11D-EAAB-4FF1-9CD1-F65823B8B9CD}"/>
              </a:ext>
            </a:extLst>
          </p:cNvPr>
          <p:cNvSpPr txBox="1"/>
          <p:nvPr/>
        </p:nvSpPr>
        <p:spPr>
          <a:xfrm>
            <a:off x="2562225" y="323367"/>
            <a:ext cx="70675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עקרון הגבלת השלטון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83709AB-A6C4-4E59-AB07-7ED7E6A77BC5}"/>
              </a:ext>
            </a:extLst>
          </p:cNvPr>
          <p:cNvSpPr txBox="1"/>
          <p:nvPr/>
        </p:nvSpPr>
        <p:spPr>
          <a:xfrm>
            <a:off x="828676" y="1152042"/>
            <a:ext cx="10953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לשלטון (ממשלה) יש כוח ועוצמה רבה שמתבטאת במספר דרכים: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974FF160-9A6D-4BF6-A025-99C769FD8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124027"/>
              </p:ext>
            </p:extLst>
          </p:nvPr>
        </p:nvGraphicFramePr>
        <p:xfrm>
          <a:off x="2032000" y="12853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6BDE11D-EAAB-4FF1-9CD1-F65823B8B9CD}"/>
              </a:ext>
            </a:extLst>
          </p:cNvPr>
          <p:cNvSpPr txBox="1"/>
          <p:nvPr/>
        </p:nvSpPr>
        <p:spPr>
          <a:xfrm>
            <a:off x="2562225" y="323367"/>
            <a:ext cx="70675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עקרון הגבלת השלטון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83709AB-A6C4-4E59-AB07-7ED7E6A77BC5}"/>
              </a:ext>
            </a:extLst>
          </p:cNvPr>
          <p:cNvSpPr txBox="1"/>
          <p:nvPr/>
        </p:nvSpPr>
        <p:spPr>
          <a:xfrm>
            <a:off x="847726" y="1285392"/>
            <a:ext cx="109537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לפיכך הוא יכול לפגוע </a:t>
            </a:r>
            <a:r>
              <a:rPr lang="he-IL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בזכויות אדם </a:t>
            </a:r>
            <a: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ולנצל את הכוח לרעה,</a:t>
            </a:r>
          </a:p>
          <a:p>
            <a:pPr algn="ctr"/>
            <a:r>
              <a:rPr lang="he-I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לכן נדרש להגביל אותו ולשם כך יש מספר אמצעים:</a:t>
            </a: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ACF5CCA4-57B7-44C7-AB05-29CBC7399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382943"/>
              </p:ext>
            </p:extLst>
          </p:nvPr>
        </p:nvGraphicFramePr>
        <p:xfrm>
          <a:off x="295275" y="1962150"/>
          <a:ext cx="11601449" cy="421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95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508AABA-C2B4-4F15-BD27-C41F6D74F58C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שירותי פיקוח ובקרה פנסיוניים ללקוחות פרטיים ולחברות במסגרת ייעוץ ...">
            <a:extLst>
              <a:ext uri="{FF2B5EF4-FFF2-40B4-BE49-F238E27FC236}">
                <a16:creationId xmlns:a16="http://schemas.microsoft.com/office/drawing/2014/main" id="{6ADAC05B-180D-4FC4-8F02-328F27025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r="22119" b="1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208CBA75-FAE2-44B0-B714-E183A42F6A5F}"/>
              </a:ext>
            </a:extLst>
          </p:cNvPr>
          <p:cNvSpPr/>
          <p:nvPr/>
        </p:nvSpPr>
        <p:spPr>
          <a:xfrm>
            <a:off x="5787043" y="49501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מנגנוני פיקוח וביקורת </a:t>
            </a:r>
          </a:p>
          <a:p>
            <a:pPr algn="ctr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בלתי פורמליים ופורמליים</a:t>
            </a:r>
          </a:p>
        </p:txBody>
      </p:sp>
    </p:spTree>
    <p:extLst>
      <p:ext uri="{BB962C8B-B14F-4D97-AF65-F5344CB8AC3E}">
        <p14:creationId xmlns:p14="http://schemas.microsoft.com/office/powerpoint/2010/main" val="36904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אשם תורם - רשלנות תורמת בתביעות | eLawyers">
            <a:extLst>
              <a:ext uri="{FF2B5EF4-FFF2-40B4-BE49-F238E27FC236}">
                <a16:creationId xmlns:a16="http://schemas.microsoft.com/office/drawing/2014/main" id="{6F1961BB-C52C-42DF-B0F1-7343DD108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6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326EB32-E360-413D-9C1F-0FC3EC532E1A}"/>
              </a:ext>
            </a:extLst>
          </p:cNvPr>
          <p:cNvSpPr txBox="1"/>
          <p:nvPr/>
        </p:nvSpPr>
        <p:spPr>
          <a:xfrm>
            <a:off x="400050" y="851516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מנגנוני פיקוח וביקורת 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בלתי פורמליים</a:t>
            </a:r>
            <a:endParaRPr lang="en-US" sz="40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CA47144-B2E2-416F-AAF1-E3376CFEFBC7}"/>
              </a:ext>
            </a:extLst>
          </p:cNvPr>
          <p:cNvSpPr txBox="1"/>
          <p:nvPr/>
        </p:nvSpPr>
        <p:spPr>
          <a:xfrm>
            <a:off x="400050" y="2451729"/>
            <a:ext cx="5262719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ביקורת שמקימים גופים, ארגונים או פרטים באמצעות הפגנות/שביתות/אומנות/אמצעי תקשורת ועוד. מתוך יוזמה שלהם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וללא הסמכה בחוק.</a:t>
            </a:r>
          </a:p>
          <a:p>
            <a:pPr algn="ctr"/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במטרה להגביל את השלטון ולפקח על הפעולות שלו.</a:t>
            </a:r>
          </a:p>
          <a:p>
            <a:pPr algn="ctr"/>
            <a:r>
              <a:rPr lang="he-I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כדי ליצור דיון ציבורי וללחוץ על קובע המדיניות ואף להעביר ביקורת.</a:t>
            </a:r>
          </a:p>
        </p:txBody>
      </p:sp>
    </p:spTree>
    <p:extLst>
      <p:ext uri="{BB962C8B-B14F-4D97-AF65-F5344CB8AC3E}">
        <p14:creationId xmlns:p14="http://schemas.microsoft.com/office/powerpoint/2010/main" val="413844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Picture 2" descr="בחנו את עצמכם: מי אתם מ&quot;ארץ נהדרת&quot;?">
            <a:extLst>
              <a:ext uri="{FF2B5EF4-FFF2-40B4-BE49-F238E27FC236}">
                <a16:creationId xmlns:a16="http://schemas.microsoft.com/office/drawing/2014/main" id="{AD93AE03-44F0-46DD-A7B6-19B2A26EF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9" r="1" b="5128"/>
          <a:stretch/>
        </p:blipFill>
        <p:spPr bwMode="auto">
          <a:xfrm rot="21480000">
            <a:off x="1137836" y="1334173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4F1CE8B-DEB4-4D58-B400-E39820E0136F}"/>
              </a:ext>
            </a:extLst>
          </p:cNvPr>
          <p:cNvSpPr txBox="1"/>
          <p:nvPr/>
        </p:nvSpPr>
        <p:spPr>
          <a:xfrm rot="21421427">
            <a:off x="3343275" y="285750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אומנות</a:t>
            </a:r>
            <a:endParaRPr lang="en-US" sz="40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A6A45E3-3647-4551-862C-75A2BA7E955B}"/>
              </a:ext>
            </a:extLst>
          </p:cNvPr>
          <p:cNvSpPr/>
          <p:nvPr/>
        </p:nvSpPr>
        <p:spPr>
          <a:xfrm>
            <a:off x="3112939" y="6304003"/>
            <a:ext cx="5591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https://www.youtube.com/watch?v=viqcrl27TCw&amp;t=202s</a:t>
            </a:r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0B7DF0C-FAEC-42D6-B4E0-0470A80EB716}"/>
              </a:ext>
            </a:extLst>
          </p:cNvPr>
          <p:cNvSpPr txBox="1"/>
          <p:nvPr/>
        </p:nvSpPr>
        <p:spPr>
          <a:xfrm rot="21440387">
            <a:off x="-314331" y="431697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3200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תוכנית סאטירה</a:t>
            </a:r>
            <a:endParaRPr lang="en-US" sz="3200" dirty="0"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0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טונה - י״א 2 // Tuna - Yud Alef 2‎ - YouTube">
            <a:extLst>
              <a:ext uri="{FF2B5EF4-FFF2-40B4-BE49-F238E27FC236}">
                <a16:creationId xmlns:a16="http://schemas.microsoft.com/office/drawing/2014/main" id="{E42C6C92-DFCB-42CA-B9B3-C63EDC5F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39860"/>
            <a:ext cx="5294716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N12 - חדש בכיכר: פסל זהב של ראש הממשלה">
            <a:extLst>
              <a:ext uri="{FF2B5EF4-FFF2-40B4-BE49-F238E27FC236}">
                <a16:creationId xmlns:a16="http://schemas.microsoft.com/office/drawing/2014/main" id="{A6E34099-4A80-4634-9716-1BB57923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939860"/>
            <a:ext cx="5294715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5A3FE6B-93C7-43BC-845F-DBA70A171EBD}"/>
              </a:ext>
            </a:extLst>
          </p:cNvPr>
          <p:cNvSpPr txBox="1"/>
          <p:nvPr/>
        </p:nvSpPr>
        <p:spPr>
          <a:xfrm>
            <a:off x="3546645" y="146612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אומנות</a:t>
            </a:r>
            <a:endParaRPr lang="en-US" sz="40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14A8E7B-3D47-4883-A7DE-D3C62736495B}"/>
              </a:ext>
            </a:extLst>
          </p:cNvPr>
          <p:cNvSpPr txBox="1"/>
          <p:nvPr/>
        </p:nvSpPr>
        <p:spPr>
          <a:xfrm>
            <a:off x="6120972" y="877501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3200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פיסול</a:t>
            </a:r>
            <a:endParaRPr lang="en-US" sz="3200" dirty="0"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0E201FB-C436-4D49-87A2-EC230F22ACE6}"/>
              </a:ext>
            </a:extLst>
          </p:cNvPr>
          <p:cNvSpPr txBox="1"/>
          <p:nvPr/>
        </p:nvSpPr>
        <p:spPr>
          <a:xfrm>
            <a:off x="693412" y="877501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3200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שירה</a:t>
            </a:r>
            <a:endParaRPr lang="en-US" sz="4000" dirty="0"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9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Man with flag — Stock Vector © mtmmarek #29250861">
            <a:extLst>
              <a:ext uri="{FF2B5EF4-FFF2-40B4-BE49-F238E27FC236}">
                <a16:creationId xmlns:a16="http://schemas.microsoft.com/office/drawing/2014/main" id="{3A86A581-519D-4203-8EF2-5068CB7B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65" y="0"/>
            <a:ext cx="2909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71E043A-E0C8-47C9-BB5B-336338F860DC}"/>
              </a:ext>
            </a:extLst>
          </p:cNvPr>
          <p:cNvSpPr txBox="1"/>
          <p:nvPr/>
        </p:nvSpPr>
        <p:spPr>
          <a:xfrm>
            <a:off x="3928176" y="-6969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דעת קהל</a:t>
            </a:r>
            <a:endParaRPr lang="en-US" sz="40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4F34B13-15AE-49BF-BFAB-2A8F7A77F4E2}"/>
              </a:ext>
            </a:extLst>
          </p:cNvPr>
          <p:cNvSpPr txBox="1"/>
          <p:nvPr/>
        </p:nvSpPr>
        <p:spPr>
          <a:xfrm>
            <a:off x="7121150" y="2705562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הפגנות</a:t>
            </a:r>
            <a:endParaRPr lang="en-US" sz="4000" dirty="0"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3BB1980-AA0C-42E7-B919-8B30F7777A58}"/>
              </a:ext>
            </a:extLst>
          </p:cNvPr>
          <p:cNvSpPr txBox="1"/>
          <p:nvPr/>
        </p:nvSpPr>
        <p:spPr>
          <a:xfrm>
            <a:off x="4770306" y="4134634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שביתות</a:t>
            </a:r>
            <a:endParaRPr lang="en-US" sz="4000" dirty="0"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0711CEB-FEF3-470B-8382-773F336E6400}"/>
              </a:ext>
            </a:extLst>
          </p:cNvPr>
          <p:cNvSpPr txBox="1"/>
          <p:nvPr/>
        </p:nvSpPr>
        <p:spPr>
          <a:xfrm>
            <a:off x="4716286" y="1721474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עצרות</a:t>
            </a:r>
            <a:endParaRPr lang="en-US" sz="4000" dirty="0"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8D60FD8-D7A3-41AE-A0AF-89C484375D22}"/>
              </a:ext>
            </a:extLst>
          </p:cNvPr>
          <p:cNvSpPr txBox="1"/>
          <p:nvPr/>
        </p:nvSpPr>
        <p:spPr>
          <a:xfrm>
            <a:off x="8086354" y="4304632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מחאות</a:t>
            </a:r>
            <a:endParaRPr lang="en-US" sz="4000" dirty="0"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67716E3-4C72-4CBF-B42D-4082851D3E77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תקשורת</a:t>
            </a:r>
          </a:p>
        </p:txBody>
      </p:sp>
      <p:pic>
        <p:nvPicPr>
          <p:cNvPr id="9218" name="Picture 2" descr="ניוז או פייק ניוז: משחק החדשות | חי בלילה">
            <a:extLst>
              <a:ext uri="{FF2B5EF4-FFF2-40B4-BE49-F238E27FC236}">
                <a16:creationId xmlns:a16="http://schemas.microsoft.com/office/drawing/2014/main" id="{EBF00677-05F1-4FEC-8D44-6BE3A1D7D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977" y="492573"/>
            <a:ext cx="5925235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A30F79D0-5013-4D22-9591-C7B83D6B8A79}"/>
              </a:ext>
            </a:extLst>
          </p:cNvPr>
          <p:cNvSpPr/>
          <p:nvPr/>
        </p:nvSpPr>
        <p:spPr>
          <a:xfrm>
            <a:off x="5832861" y="5806559"/>
            <a:ext cx="4831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https://www.youtube.com/watch?v=a-Xh5t42H-k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648907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ירוק כחול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422</Words>
  <Application>Microsoft Office PowerPoint</Application>
  <PresentationFormat>מסך רחב</PresentationFormat>
  <Paragraphs>67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Segoe UI Light</vt:lpstr>
      <vt:lpstr>Segoe UI Semibold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אביה אשואל</dc:creator>
  <cp:lastModifiedBy>אביה אשואל</cp:lastModifiedBy>
  <cp:revision>1</cp:revision>
  <dcterms:created xsi:type="dcterms:W3CDTF">2020-04-20T09:28:53Z</dcterms:created>
  <dcterms:modified xsi:type="dcterms:W3CDTF">2020-04-20T09:31:46Z</dcterms:modified>
</cp:coreProperties>
</file>