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7" r:id="rId3"/>
    <p:sldId id="273" r:id="rId4"/>
    <p:sldId id="270" r:id="rId5"/>
    <p:sldId id="258" r:id="rId6"/>
    <p:sldId id="266" r:id="rId7"/>
    <p:sldId id="259" r:id="rId8"/>
    <p:sldId id="271" r:id="rId9"/>
    <p:sldId id="268" r:id="rId10"/>
    <p:sldId id="269" r:id="rId11"/>
    <p:sldId id="260" r:id="rId12"/>
    <p:sldId id="261" r:id="rId13"/>
    <p:sldId id="262" r:id="rId14"/>
    <p:sldId id="263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83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7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69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44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03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34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03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83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19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0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1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8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888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18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8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76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9151B6-613B-4DCF-902B-0C6B08031D56}" type="datetimeFigureOut">
              <a:rPr lang="he-IL" smtClean="0"/>
              <a:t>כ"א/כסלו/תשפ"א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FAEF-E106-4FCA-AC75-46FFABB7E1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68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raffi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cHhPgu4puI&amp;ab_channel=%D7%A2%D7%95%D7%9E%D7%A8%D7%99%D7%95%D7%A8%D7%A9%D7%A0%D7%A1%D7%A7%D7%9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UmgVJC-GE" TargetMode="External"/><Relationship Id="rId2" Type="http://schemas.openxmlformats.org/officeDocument/2006/relationships/hyperlink" Target="https://gez.la/?placeId=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g8_lLja9oo" TargetMode="External"/><Relationship Id="rId4" Type="http://schemas.openxmlformats.org/officeDocument/2006/relationships/hyperlink" Target="https://docs.google.com/forms/d/1u4LhBEGED9xAIP7SpvgxIWEhbMYqHI4Awdj96tKzPfs/ed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dlet.com/danielistomin14/tqwjou97a9wrl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4800" dirty="0" smtClean="0"/>
              <a:t>פרויקט "למידה היברידית במרחבי החיים"</a:t>
            </a:r>
            <a:endParaRPr lang="he-IL" sz="4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צוות מוביל: ענבל הופמן, דניאל </a:t>
            </a:r>
            <a:r>
              <a:rPr lang="he-IL" dirty="0" err="1" smtClean="0"/>
              <a:t>איסטומין</a:t>
            </a:r>
            <a:r>
              <a:rPr lang="he-IL" dirty="0" smtClean="0"/>
              <a:t>, משה </a:t>
            </a:r>
            <a:r>
              <a:rPr lang="he-IL" dirty="0" err="1" smtClean="0"/>
              <a:t>פקלר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52"/>
            <a:ext cx="7032567" cy="39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תוצר באמצעות כלי טכנולוגי 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הכנת גרפיטי דרך אתר – </a:t>
            </a:r>
            <a:r>
              <a:rPr lang="en-US" b="1" u="sng" dirty="0" err="1" smtClean="0">
                <a:hlinkClick r:id="rId2"/>
              </a:rPr>
              <a:t>graffiter</a:t>
            </a:r>
            <a:r>
              <a:rPr lang="en-US" dirty="0" smtClean="0">
                <a:hlinkClick r:id="rId2"/>
              </a:rPr>
              <a:t> </a:t>
            </a:r>
            <a:endParaRPr lang="he-IL" dirty="0" smtClean="0"/>
          </a:p>
          <a:p>
            <a:pPr marL="0" indent="0" algn="ctr">
              <a:buNone/>
            </a:pPr>
            <a:r>
              <a:rPr lang="he-IL" dirty="0" smtClean="0"/>
              <a:t>לאחר הסיור התלמידים התבקשו להכין גרפיטי משל עצמם הפעם בצורה מקוונת דרך הכלי "</a:t>
            </a:r>
            <a:r>
              <a:rPr lang="en-US" dirty="0" err="1" smtClean="0"/>
              <a:t>graffiter</a:t>
            </a:r>
            <a:r>
              <a:rPr lang="he-IL" dirty="0" smtClean="0"/>
              <a:t>"</a:t>
            </a:r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" y="581482"/>
            <a:ext cx="2367886" cy="127176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8" y="3484159"/>
            <a:ext cx="4027288" cy="25924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7507" y="3391463"/>
            <a:ext cx="3008081" cy="31934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74" y="3484158"/>
            <a:ext cx="2902009" cy="31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3: היכרות ארצנו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היחידה השלישית מדבר על הכרות הפעם עם ארצנו.</a:t>
            </a:r>
          </a:p>
          <a:p>
            <a:pPr marL="0" indent="0">
              <a:buNone/>
            </a:pPr>
            <a:r>
              <a:rPr lang="he-IL" dirty="0" smtClean="0"/>
              <a:t>הריכוז ביחידה הזאת הוא על 3 סיורים והלימוד בצורה המקוונת הוא מסביבם.</a:t>
            </a:r>
          </a:p>
          <a:p>
            <a:pPr marL="0" indent="0">
              <a:buNone/>
            </a:pPr>
            <a:r>
              <a:rPr lang="he-IL" dirty="0" smtClean="0"/>
              <a:t>3 הסיורים הם: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>
                <a:hlinkClick r:id="rId2"/>
              </a:rPr>
              <a:t>"שביל ישראל"</a:t>
            </a:r>
            <a:r>
              <a:rPr lang="he-IL" dirty="0" smtClean="0"/>
              <a:t>- סיור וירטואלי כמעין תחרות. מטרת הסיור היא להכיר את הארץ שלנו דרך שביל </a:t>
            </a:r>
            <a:r>
              <a:rPr lang="he-IL" dirty="0" err="1" smtClean="0"/>
              <a:t>ישראלץ</a:t>
            </a:r>
            <a:endParaRPr lang="he-I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/>
              <a:t>"הכרת סביבתנו"- סיור בעקבות סביבת בית הספר. סיור הכולל התחלה בסרטון "תולדות חפציבה", המשך במשחק בסגנון "</a:t>
            </a:r>
            <a:r>
              <a:rPr lang="he-IL" dirty="0" err="1" smtClean="0"/>
              <a:t>המירוץ</a:t>
            </a:r>
            <a:r>
              <a:rPr lang="he-IL" dirty="0" smtClean="0"/>
              <a:t> למיליון"- חידות בנושא היסטוריית המקום. את הסיור נסיים </a:t>
            </a:r>
            <a:r>
              <a:rPr lang="he-IL" dirty="0" err="1" smtClean="0"/>
              <a:t>בפקניק</a:t>
            </a:r>
            <a:r>
              <a:rPr lang="he-IL" dirty="0" smtClean="0"/>
              <a:t> בפארק נחל חדרה.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/>
              <a:t>"מאחוזת בית לתל אביב"- סיור בנושא תל אביב (מסלול נתון לשינוי)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2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4 : ספורט ותזונה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4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 5: חוויה מחשמלת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80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6: צלילי המוזיקה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87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7: טכנולוגיה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789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8: קולינריה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סיור במרכז המבקרים של עלית - בנצרת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954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התנדבויות 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3857105"/>
            <a:ext cx="5110566" cy="2354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14" y="3017520"/>
            <a:ext cx="5285507" cy="3481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2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סילבוס – </a:t>
            </a:r>
            <a:r>
              <a:rPr lang="he-IL" dirty="0" err="1" smtClean="0"/>
              <a:t>תוכנית</a:t>
            </a:r>
            <a:r>
              <a:rPr lang="he-IL" dirty="0" smtClean="0"/>
              <a:t> שנתית</a:t>
            </a:r>
            <a:br>
              <a:rPr lang="he-IL" dirty="0" smtClean="0"/>
            </a:br>
            <a:r>
              <a:rPr lang="he-IL" sz="2800" dirty="0" smtClean="0"/>
              <a:t>(עקב המצב הסילבוס נתון לשינויים בהתאם למצב במשק)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 smtClean="0"/>
              <a:t>כל נושא כולל 3 שיעורים: מבוא לנושא והתעמקות ב2 נושאי משנה. לאחר מכן סיור הקשור במרחבי החיים.</a:t>
            </a:r>
          </a:p>
          <a:p>
            <a:r>
              <a:rPr lang="he-IL" dirty="0" smtClean="0"/>
              <a:t>נושא 1: מסביב לעולם</a:t>
            </a:r>
          </a:p>
          <a:p>
            <a:r>
              <a:rPr lang="he-IL" dirty="0" smtClean="0"/>
              <a:t>נושא 2: גרפיטי במרחבי החיים</a:t>
            </a:r>
          </a:p>
          <a:p>
            <a:r>
              <a:rPr lang="he-IL" dirty="0" smtClean="0"/>
              <a:t>נושא 3: הכרות ארצנו</a:t>
            </a:r>
          </a:p>
          <a:p>
            <a:r>
              <a:rPr lang="he-IL" dirty="0" smtClean="0"/>
              <a:t>נושא 4: ספורט, מצוינות ושמירה על תזונה.</a:t>
            </a:r>
          </a:p>
          <a:p>
            <a:r>
              <a:rPr lang="he-IL" dirty="0" smtClean="0"/>
              <a:t>נושא 5: חוויה מחשמלת</a:t>
            </a:r>
          </a:p>
          <a:p>
            <a:r>
              <a:rPr lang="he-IL" dirty="0" smtClean="0"/>
              <a:t>נושא 6: בעקבות המוזיקה</a:t>
            </a:r>
          </a:p>
          <a:p>
            <a:r>
              <a:rPr lang="he-IL" dirty="0" smtClean="0"/>
              <a:t>נושא 7: טכנולוגיה בחיינו</a:t>
            </a:r>
          </a:p>
          <a:p>
            <a:r>
              <a:rPr lang="he-IL" dirty="0" smtClean="0"/>
              <a:t>נושא 8: קולינריה </a:t>
            </a:r>
          </a:p>
          <a:p>
            <a:r>
              <a:rPr lang="he-IL" dirty="0" smtClean="0"/>
              <a:t>נושא 9: "פקיחת עיניים"- התנדבויות בקהילה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8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1: מסביב לעולם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37741">
            <a:off x="595856" y="1340270"/>
            <a:ext cx="2757067" cy="184461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905">
            <a:off x="8689769" y="1760138"/>
            <a:ext cx="2845710" cy="171682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234" y="586381"/>
            <a:ext cx="3179618" cy="17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תוכן היחידה: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ביחידה זו "נסייר" וירטואלית ברחבי 3 מדינות: בריטניה (לונדון)</a:t>
            </a:r>
            <a:r>
              <a:rPr lang="en-US" dirty="0" smtClean="0"/>
              <a:t> </a:t>
            </a:r>
            <a:r>
              <a:rPr lang="he-IL" dirty="0" smtClean="0"/>
              <a:t>, ארה"ב (ניו- יורק), יפן.</a:t>
            </a:r>
          </a:p>
          <a:p>
            <a:r>
              <a:rPr lang="he-IL" sz="3200" dirty="0" smtClean="0"/>
              <a:t>בריטניה: </a:t>
            </a:r>
            <a:r>
              <a:rPr lang="he-IL" u="sng" dirty="0" smtClean="0">
                <a:hlinkClick r:id="rId2"/>
              </a:rPr>
              <a:t>סיור וירטואלי בחדרי הארמון </a:t>
            </a:r>
            <a:r>
              <a:rPr lang="he-IL" u="sng" dirty="0" err="1" smtClean="0">
                <a:hlinkClick r:id="rId2"/>
              </a:rPr>
              <a:t>בקנגהאם</a:t>
            </a:r>
            <a:r>
              <a:rPr lang="he-IL" dirty="0" smtClean="0">
                <a:hlinkClick r:id="rId2"/>
              </a:rPr>
              <a:t> </a:t>
            </a:r>
            <a:r>
              <a:rPr lang="he-IL" dirty="0" smtClean="0"/>
              <a:t>ובטקס החלפת המשמר המתקיים בכניסה לארמון.</a:t>
            </a:r>
          </a:p>
          <a:p>
            <a:r>
              <a:rPr lang="he-IL" sz="3200" dirty="0" smtClean="0"/>
              <a:t>ניו- יורק: </a:t>
            </a:r>
            <a:r>
              <a:rPr lang="he-IL" dirty="0" smtClean="0"/>
              <a:t>הכרות עם </a:t>
            </a:r>
            <a:r>
              <a:rPr lang="he-IL" u="sng" dirty="0" smtClean="0"/>
              <a:t>מאפייני מיוחדים העיר ניו יורק</a:t>
            </a:r>
            <a:r>
              <a:rPr lang="he-IL" dirty="0" smtClean="0"/>
              <a:t>, הצגת סרטונים, סיור וירטואלי בטיימס </a:t>
            </a:r>
            <a:r>
              <a:rPr lang="he-IL" dirty="0" err="1" smtClean="0"/>
              <a:t>סקוואר</a:t>
            </a:r>
            <a:r>
              <a:rPr lang="he-IL" dirty="0" smtClean="0"/>
              <a:t>( התלמידים הכינו סלוגן לחנות משלהם ברוח המקום) </a:t>
            </a:r>
            <a:r>
              <a:rPr lang="he-IL" u="sng" dirty="0" smtClean="0"/>
              <a:t>ומדיסון </a:t>
            </a:r>
            <a:r>
              <a:rPr lang="he-IL" u="sng" dirty="0" err="1" smtClean="0"/>
              <a:t>גארדן</a:t>
            </a:r>
            <a:r>
              <a:rPr lang="he-IL" dirty="0" smtClean="0"/>
              <a:t>. התעמקנו בסיפור על </a:t>
            </a:r>
            <a:r>
              <a:rPr lang="he-IL" u="sng" dirty="0" smtClean="0">
                <a:hlinkClick r:id="rId3"/>
              </a:rPr>
              <a:t>אסון התאומים</a:t>
            </a:r>
            <a:r>
              <a:rPr lang="he-IL" b="1" u="sng" dirty="0" smtClean="0"/>
              <a:t> </a:t>
            </a:r>
            <a:r>
              <a:rPr lang="he-IL" dirty="0" smtClean="0"/>
              <a:t>דקה אחר דקה על ידי הצגת סרטונים, עדויות ודיברנו על כל מערך הביטחון.</a:t>
            </a:r>
          </a:p>
          <a:p>
            <a:r>
              <a:rPr lang="he-IL" sz="3200" dirty="0" smtClean="0"/>
              <a:t>יפן: </a:t>
            </a:r>
            <a:r>
              <a:rPr lang="he-IL" dirty="0" smtClean="0"/>
              <a:t>התחלנו את השיעור בהצגת שאלון על יפן דרך ה</a:t>
            </a:r>
            <a:r>
              <a:rPr lang="en-US" dirty="0" smtClean="0">
                <a:hlinkClick r:id="rId4"/>
              </a:rPr>
              <a:t>google forms</a:t>
            </a:r>
            <a:r>
              <a:rPr lang="en-US" dirty="0">
                <a:hlinkClick r:id="rId4"/>
              </a:rPr>
              <a:t> </a:t>
            </a:r>
            <a:r>
              <a:rPr lang="he-IL" dirty="0" smtClean="0"/>
              <a:t>. </a:t>
            </a:r>
            <a:r>
              <a:rPr lang="he-IL" dirty="0" smtClean="0">
                <a:hlinkClick r:id="rId5"/>
              </a:rPr>
              <a:t>המשכנו עם סיור וירטואלי בשם הביקור שלי ביפן</a:t>
            </a:r>
            <a:r>
              <a:rPr lang="he-IL" dirty="0" smtClean="0"/>
              <a:t>. התעמקנו בתרבות היפנית ובטכנולוגיה שיפן הביאה לעולם.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22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מיומנות נרכשת: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הרחבת אופקים </a:t>
            </a:r>
          </a:p>
          <a:p>
            <a:r>
              <a:rPr lang="he-IL" dirty="0" smtClean="0"/>
              <a:t>שיווק</a:t>
            </a:r>
          </a:p>
          <a:p>
            <a:r>
              <a:rPr lang="he-IL" dirty="0" smtClean="0"/>
              <a:t>תיירות </a:t>
            </a:r>
          </a:p>
          <a:p>
            <a:endParaRPr lang="he-IL" dirty="0" smtClean="0"/>
          </a:p>
          <a:p>
            <a:pPr marL="0" indent="0" algn="just">
              <a:buNone/>
            </a:pPr>
            <a:r>
              <a:rPr lang="he-IL" dirty="0" smtClean="0"/>
              <a:t>                                                                                   </a:t>
            </a:r>
          </a:p>
          <a:p>
            <a:pPr marL="0" indent="0" algn="just">
              <a:buNone/>
            </a:pPr>
            <a:endParaRPr lang="he-IL" dirty="0"/>
          </a:p>
          <a:p>
            <a:pPr marL="0" indent="0" algn="just">
              <a:buNone/>
            </a:pPr>
            <a:endParaRPr lang="he-IL" dirty="0" smtClean="0"/>
          </a:p>
          <a:p>
            <a:pPr marL="0" indent="0" algn="l">
              <a:buNone/>
            </a:pPr>
            <a:r>
              <a:rPr lang="he-IL" dirty="0" smtClean="0"/>
              <a:t>תקציב-0</a:t>
            </a:r>
            <a:endParaRPr lang="he-IL" dirty="0"/>
          </a:p>
          <a:p>
            <a:pPr algn="l"/>
            <a:endParaRPr lang="he-IL" dirty="0" smtClean="0"/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4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תוצר באמצעות כלי טכנולוגי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שימוש </a:t>
            </a:r>
            <a:r>
              <a:rPr lang="he-IL" dirty="0" smtClean="0">
                <a:hlinkClick r:id="rId2"/>
              </a:rPr>
              <a:t>ב</a:t>
            </a:r>
            <a:r>
              <a:rPr lang="en-US" dirty="0" err="1" smtClean="0">
                <a:hlinkClick r:id="rId2"/>
              </a:rPr>
              <a:t>padlet</a:t>
            </a:r>
            <a:r>
              <a:rPr lang="he-IL" dirty="0" smtClean="0"/>
              <a:t>: </a:t>
            </a:r>
          </a:p>
          <a:p>
            <a:pPr marL="0" indent="0">
              <a:buNone/>
            </a:pPr>
            <a:r>
              <a:rPr lang="he-IL" dirty="0" smtClean="0"/>
              <a:t>לאחר שהעשרנו אופקים לגבי 3 מדינות, התוצר שעשו התלמידים הוא </a:t>
            </a:r>
            <a:r>
              <a:rPr lang="en-US" dirty="0" err="1" smtClean="0"/>
              <a:t>padlet</a:t>
            </a:r>
            <a:r>
              <a:rPr lang="he-IL" dirty="0" smtClean="0"/>
              <a:t> שהתוכן שלו הוא: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/>
              <a:t>בחירת מדינה שביקרו בה בעבר / היו רוצים לבקר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/>
              <a:t>ומה עונת התיירות המומלצת ביותר ביעד</a:t>
            </a:r>
            <a:r>
              <a:rPr lang="he-IL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/>
              <a:t>אתר תיירות אחד מוכר + תמונה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smtClean="0"/>
              <a:t>פרט מעניין אחד על האתר 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/>
          </a:p>
          <a:p>
            <a:pPr>
              <a:buFont typeface="Wingdings" panose="05000000000000000000" pitchFamily="2" charset="2"/>
              <a:buChar char="§"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01" y="716972"/>
            <a:ext cx="2857500" cy="16002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1" y="3499658"/>
            <a:ext cx="5778267" cy="32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נושא 2: גרפיטי- מה זה להיות אומן?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241962"/>
            <a:ext cx="4041833" cy="3031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75" y="2320635"/>
            <a:ext cx="3391680" cy="4537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68" y="1588709"/>
            <a:ext cx="429768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3" y="344652"/>
            <a:ext cx="1736798" cy="3765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02" y="1280159"/>
            <a:ext cx="3186002" cy="2389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59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תוכן: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סיור ברחבי העיר נתניה תוך כניסה לסמטאות ברחבי העיר, כגון כיכר העצמאות ורחוב הרצל</a:t>
            </a:r>
          </a:p>
          <a:p>
            <a:r>
              <a:rPr lang="he-IL" dirty="0" smtClean="0"/>
              <a:t>הסבר על המסכים המוקמים בכיכר העצמאות – הכיכר האינטראקטיבית הראשונה בישראל- המדריכה הסבירה לתלמידים הסבר מפורט למערכות החשמל בעיר. </a:t>
            </a:r>
          </a:p>
          <a:p>
            <a:r>
              <a:rPr lang="he-IL" dirty="0" smtClean="0"/>
              <a:t>סדנה- בסדנה התלמידים ציירו והרגישו איך זה להיות אומן ליום אחד. 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705814"/>
            <a:ext cx="6783185" cy="3052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8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מיומנות נרכשת: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אומנות , יצירתיות</a:t>
            </a:r>
          </a:p>
          <a:p>
            <a:r>
              <a:rPr lang="he-IL" dirty="0" smtClean="0"/>
              <a:t>כבוד לעצמי ולסביבה</a:t>
            </a:r>
          </a:p>
          <a:p>
            <a:r>
              <a:rPr lang="he-IL" dirty="0" smtClean="0"/>
              <a:t>חשיבה מחוץ לקופסא </a:t>
            </a:r>
          </a:p>
          <a:p>
            <a:r>
              <a:rPr lang="he-IL" dirty="0" smtClean="0"/>
              <a:t>סקרנות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637218" y="59425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/>
              <a:t>תקציב</a:t>
            </a:r>
            <a:r>
              <a:rPr lang="he-IL" dirty="0" smtClean="0"/>
              <a:t>-  1000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22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</TotalTime>
  <Words>515</Words>
  <Application>Microsoft Office PowerPoint</Application>
  <PresentationFormat>מסך רחב</PresentationFormat>
  <Paragraphs>64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Wingdings 3</vt:lpstr>
      <vt:lpstr>יונים</vt:lpstr>
      <vt:lpstr>פרויקט "למידה היברידית במרחבי החיים"</vt:lpstr>
      <vt:lpstr>סילבוס – תוכנית שנתית (עקב המצב הסילבוס נתון לשינויים בהתאם למצב במשק)</vt:lpstr>
      <vt:lpstr>נושא 1: מסביב לעולם</vt:lpstr>
      <vt:lpstr>תוכן היחידה:</vt:lpstr>
      <vt:lpstr>מיומנות נרכשת:</vt:lpstr>
      <vt:lpstr>תוצר באמצעות כלי טכנולוגי</vt:lpstr>
      <vt:lpstr>נושא 2: גרפיטי- מה זה להיות אומן?</vt:lpstr>
      <vt:lpstr>תוכן:</vt:lpstr>
      <vt:lpstr>מיומנות נרכשת:</vt:lpstr>
      <vt:lpstr>תוצר באמצעות כלי טכנולוגי :</vt:lpstr>
      <vt:lpstr>נושא 3: היכרות ארצנו</vt:lpstr>
      <vt:lpstr>נושא 4 : ספורט ותזונה </vt:lpstr>
      <vt:lpstr>נושא  5: חוויה מחשמלת </vt:lpstr>
      <vt:lpstr>נושא 6: צלילי המוזיקה</vt:lpstr>
      <vt:lpstr>נושא 7: טכנולוגיה </vt:lpstr>
      <vt:lpstr>נושא 8: קולינריה </vt:lpstr>
      <vt:lpstr>התנדבויות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"למידה היברידית במרחבי החיים"</dc:title>
  <dc:creator>Teacher</dc:creator>
  <cp:lastModifiedBy>Teacher</cp:lastModifiedBy>
  <cp:revision>38</cp:revision>
  <dcterms:created xsi:type="dcterms:W3CDTF">2020-11-23T05:56:24Z</dcterms:created>
  <dcterms:modified xsi:type="dcterms:W3CDTF">2020-12-07T14:10:55Z</dcterms:modified>
</cp:coreProperties>
</file>